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5"/>
  </p:sldMasterIdLst>
  <p:notesMasterIdLst>
    <p:notesMasterId r:id="rId7"/>
  </p:notesMasterIdLst>
  <p:handoutMasterIdLst>
    <p:handoutMasterId r:id="rId8"/>
  </p:handoutMasterIdLst>
  <p:sldIdLst>
    <p:sldId id="1758" r:id="rId6"/>
  </p:sldIdLst>
  <p:sldSz cx="9144000" cy="5143500" type="screen16x9"/>
  <p:notesSz cx="6669088" cy="987266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9" userDrawn="1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371" userDrawn="1">
          <p15:clr>
            <a:srgbClr val="A4A3A4"/>
          </p15:clr>
        </p15:guide>
        <p15:guide id="4" orient="horz" pos="622">
          <p15:clr>
            <a:srgbClr val="A4A3A4"/>
          </p15:clr>
        </p15:guide>
        <p15:guide id="5" orient="horz" pos="2930">
          <p15:clr>
            <a:srgbClr val="A4A3A4"/>
          </p15:clr>
        </p15:guide>
        <p15:guide id="6" orient="horz" pos="3163">
          <p15:clr>
            <a:srgbClr val="A4A3A4"/>
          </p15:clr>
        </p15:guide>
        <p15:guide id="7" orient="horz" pos="2855">
          <p15:clr>
            <a:srgbClr val="A4A3A4"/>
          </p15:clr>
        </p15:guide>
        <p15:guide id="8" orient="horz" pos="1212" userDrawn="1">
          <p15:clr>
            <a:srgbClr val="A4A3A4"/>
          </p15:clr>
        </p15:guide>
        <p15:guide id="9" orient="horz" pos="1688" userDrawn="1">
          <p15:clr>
            <a:srgbClr val="A4A3A4"/>
          </p15:clr>
        </p15:guide>
        <p15:guide id="10" orient="horz" pos="2611">
          <p15:clr>
            <a:srgbClr val="A4A3A4"/>
          </p15:clr>
        </p15:guide>
        <p15:guide id="11" pos="2857" userDrawn="1">
          <p15:clr>
            <a:srgbClr val="A4A3A4"/>
          </p15:clr>
        </p15:guide>
        <p15:guide id="12" pos="2449">
          <p15:clr>
            <a:srgbClr val="A4A3A4"/>
          </p15:clr>
        </p15:guide>
        <p15:guide id="13" pos="319">
          <p15:clr>
            <a:srgbClr val="A4A3A4"/>
          </p15:clr>
        </p15:guide>
        <p15:guide id="14" pos="5602">
          <p15:clr>
            <a:srgbClr val="A4A3A4"/>
          </p15:clr>
        </p15:guide>
        <p15:guide id="15" pos="408" userDrawn="1">
          <p15:clr>
            <a:srgbClr val="A4A3A4"/>
          </p15:clr>
        </p15:guide>
        <p15:guide id="16" pos="5443">
          <p15:clr>
            <a:srgbClr val="A4A3A4"/>
          </p15:clr>
        </p15:guide>
        <p15:guide id="17" pos="158">
          <p15:clr>
            <a:srgbClr val="A4A3A4"/>
          </p15:clr>
        </p15:guide>
        <p15:guide id="18" pos="2676">
          <p15:clr>
            <a:srgbClr val="A4A3A4"/>
          </p15:clr>
        </p15:guide>
        <p15:guide id="19" orient="horz" pos="3162">
          <p15:clr>
            <a:srgbClr val="A4A3A4"/>
          </p15:clr>
        </p15:guide>
        <p15:guide id="20" orient="horz" pos="2618">
          <p15:clr>
            <a:srgbClr val="A4A3A4"/>
          </p15:clr>
        </p15:guide>
        <p15:guide id="21" orient="horz" pos="30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1" userDrawn="1">
          <p15:clr>
            <a:srgbClr val="A4A3A4"/>
          </p15:clr>
        </p15:guide>
        <p15:guide id="2" pos="2016" userDrawn="1">
          <p15:clr>
            <a:srgbClr val="A4A3A4"/>
          </p15:clr>
        </p15:guide>
        <p15:guide id="3" orient="horz" pos="3110" userDrawn="1">
          <p15:clr>
            <a:srgbClr val="A4A3A4"/>
          </p15:clr>
        </p15:guide>
        <p15:guide id="4" pos="210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7E7FF"/>
    <a:srgbClr val="93EDDE"/>
    <a:srgbClr val="C3F5ED"/>
    <a:srgbClr val="22D2B6"/>
    <a:srgbClr val="00BCFD"/>
    <a:srgbClr val="C20006"/>
    <a:srgbClr val="92D050"/>
    <a:srgbClr val="B64918"/>
    <a:srgbClr val="B878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007" autoAdjust="0"/>
  </p:normalViewPr>
  <p:slideViewPr>
    <p:cSldViewPr snapToGrid="0">
      <p:cViewPr varScale="1">
        <p:scale>
          <a:sx n="113" d="100"/>
          <a:sy n="113" d="100"/>
        </p:scale>
        <p:origin x="586" y="86"/>
      </p:cViewPr>
      <p:guideLst>
        <p:guide orient="horz" pos="1529"/>
        <p:guide orient="horz" pos="191"/>
        <p:guide orient="horz" pos="1371"/>
        <p:guide orient="horz" pos="622"/>
        <p:guide orient="horz" pos="2930"/>
        <p:guide orient="horz" pos="3163"/>
        <p:guide orient="horz" pos="2855"/>
        <p:guide orient="horz" pos="1212"/>
        <p:guide orient="horz" pos="1688"/>
        <p:guide orient="horz" pos="2611"/>
        <p:guide pos="2857"/>
        <p:guide pos="2449"/>
        <p:guide pos="319"/>
        <p:guide pos="5602"/>
        <p:guide pos="408"/>
        <p:guide pos="5443"/>
        <p:guide pos="158"/>
        <p:guide pos="2676"/>
        <p:guide orient="horz" pos="3162"/>
        <p:guide orient="horz" pos="2618"/>
        <p:guide orient="horz" pos="309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021"/>
        <p:guide pos="2016"/>
        <p:guide orient="horz" pos="3110"/>
        <p:guide pos="210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1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/>
          <a:lstStyle>
            <a:lvl1pPr algn="r">
              <a:defRPr sz="1100"/>
            </a:lvl1pPr>
          </a:lstStyle>
          <a:p>
            <a:fld id="{308B5CF6-9A9A-45C2-BFBB-45234F937B39}" type="datetimeFigureOut">
              <a:rPr lang="en-GB" smtClean="0"/>
              <a:t>11/11/2019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 anchor="b"/>
          <a:lstStyle>
            <a:lvl1pPr algn="l">
              <a:defRPr sz="11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377317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 anchor="b"/>
          <a:lstStyle>
            <a:lvl1pPr algn="r">
              <a:defRPr sz="1100"/>
            </a:lvl1pPr>
          </a:lstStyle>
          <a:p>
            <a:fld id="{A459FFFB-F344-4D06-B03E-C92406B1D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132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/>
          <a:lstStyle>
            <a:lvl1pPr algn="l">
              <a:defRPr sz="11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777607" y="1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/>
          <a:lstStyle>
            <a:lvl1pPr algn="r">
              <a:defRPr sz="11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11/11/2019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6038" y="741363"/>
            <a:ext cx="6577012" cy="37004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63" tIns="45131" rIns="90263" bIns="4513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66910" y="4689516"/>
            <a:ext cx="5335270" cy="4442698"/>
          </a:xfrm>
          <a:prstGeom prst="rect">
            <a:avLst/>
          </a:prstGeom>
        </p:spPr>
        <p:txBody>
          <a:bodyPr vert="horz" lIns="90263" tIns="45131" rIns="90263" bIns="45131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 anchor="b"/>
          <a:lstStyle>
            <a:lvl1pPr algn="l">
              <a:defRPr sz="1100">
                <a:latin typeface="Arial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777607" y="9377317"/>
            <a:ext cx="2889939" cy="493633"/>
          </a:xfrm>
          <a:prstGeom prst="rect">
            <a:avLst/>
          </a:prstGeom>
        </p:spPr>
        <p:txBody>
          <a:bodyPr vert="horz" lIns="90263" tIns="45131" rIns="90263" bIns="45131" rtlCol="0" anchor="b"/>
          <a:lstStyle>
            <a:lvl1pPr algn="r">
              <a:defRPr sz="11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74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c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dobeStock_27754034">
            <a:hlinkClick r:id="" action="ppaction://media"/>
            <a:extLst>
              <a:ext uri="{FF2B5EF4-FFF2-40B4-BE49-F238E27FC236}">
                <a16:creationId xmlns:a16="http://schemas.microsoft.com/office/drawing/2014/main" id="{5E61E46D-405C-4BDF-93A9-3480A579267E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Background right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58" name="Line Top White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59" name="Line Bottom White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0" y="2448000"/>
            <a:ext cx="1440000" cy="360000"/>
          </a:xfr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0400" y="1868400"/>
            <a:ext cx="3885111" cy="323165"/>
          </a:xfrm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Date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400" y="838800"/>
            <a:ext cx="3873600" cy="968400"/>
          </a:xfrm>
        </p:spPr>
        <p:txBody>
          <a:bodyPr anchor="b" anchorCtr="0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26" name="Logo TE Engie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822032"/>
            <a:ext cx="2346960" cy="494096"/>
          </a:xfrm>
          <a:prstGeom prst="rect">
            <a:avLst/>
          </a:prstGeom>
        </p:spPr>
      </p:pic>
      <p:pic>
        <p:nvPicPr>
          <p:cNvPr id="29" name="Flux Blue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16288"/>
            <a:ext cx="8126985" cy="118842"/>
          </a:xfrm>
          <a:prstGeom prst="rect">
            <a:avLst/>
          </a:prstGeom>
        </p:spPr>
      </p:pic>
      <p:sp>
        <p:nvSpPr>
          <p:cNvPr id="27" name="chkConfidential"/>
          <p:cNvSpPr/>
          <p:nvPr userDrawn="1"/>
        </p:nvSpPr>
        <p:spPr>
          <a:xfrm>
            <a:off x="4405738" y="4724798"/>
            <a:ext cx="158400" cy="158400"/>
          </a:xfrm>
          <a:prstGeom prst="rect">
            <a:avLst/>
          </a:prstGeom>
          <a:pattFill prst="pct5">
            <a:fgClr>
              <a:srgbClr val="FF0000">
                <a:alpha val="0"/>
              </a:srgbClr>
            </a:fgClr>
            <a:bgClr>
              <a:srgbClr val="FF0000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chkRestricted"/>
          <p:cNvSpPr/>
          <p:nvPr userDrawn="1"/>
        </p:nvSpPr>
        <p:spPr>
          <a:xfrm>
            <a:off x="2947005" y="4724798"/>
            <a:ext cx="158400" cy="158400"/>
          </a:xfrm>
          <a:prstGeom prst="rect">
            <a:avLst/>
          </a:prstGeom>
          <a:pattFill prst="pct5">
            <a:fgClr>
              <a:srgbClr val="FF6E23">
                <a:alpha val="0"/>
              </a:srgbClr>
            </a:fgClr>
            <a:bgClr>
              <a:srgbClr val="FF6E23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" name="chkPublic"/>
          <p:cNvSpPr/>
          <p:nvPr userDrawn="1"/>
        </p:nvSpPr>
        <p:spPr>
          <a:xfrm>
            <a:off x="503548" y="4714608"/>
            <a:ext cx="158400" cy="158400"/>
          </a:xfrm>
          <a:prstGeom prst="rect">
            <a:avLst/>
          </a:prstGeom>
          <a:pattFill prst="pct5">
            <a:fgClr>
              <a:srgbClr val="1C2691"/>
            </a:fgClr>
            <a:bgClr>
              <a:srgbClr val="1C2691"/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1" name="chkInternal"/>
          <p:cNvSpPr/>
          <p:nvPr userDrawn="1"/>
        </p:nvSpPr>
        <p:spPr>
          <a:xfrm>
            <a:off x="1691680" y="4724798"/>
            <a:ext cx="158400" cy="158400"/>
          </a:xfrm>
          <a:prstGeom prst="rect">
            <a:avLst/>
          </a:prstGeom>
          <a:pattFill prst="pct5">
            <a:fgClr>
              <a:srgbClr val="B878BF">
                <a:alpha val="0"/>
              </a:srgbClr>
            </a:fgClr>
            <a:bgClr>
              <a:srgbClr val="B878BF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3" name="txtRestricted"/>
          <p:cNvSpPr/>
          <p:nvPr userDrawn="1"/>
        </p:nvSpPr>
        <p:spPr>
          <a:xfrm>
            <a:off x="3105405" y="4706176"/>
            <a:ext cx="1107436" cy="195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RESTRICTED</a:t>
            </a:r>
          </a:p>
        </p:txBody>
      </p:sp>
      <p:sp>
        <p:nvSpPr>
          <p:cNvPr id="34" name="txtPublic"/>
          <p:cNvSpPr/>
          <p:nvPr userDrawn="1"/>
        </p:nvSpPr>
        <p:spPr>
          <a:xfrm>
            <a:off x="679696" y="4695986"/>
            <a:ext cx="943364" cy="210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1C2691"/>
                </a:solidFill>
                <a:latin typeface="+mj-lt"/>
              </a:rPr>
              <a:t>PUBLIC</a:t>
            </a:r>
          </a:p>
        </p:txBody>
      </p:sp>
      <p:sp>
        <p:nvSpPr>
          <p:cNvPr id="35" name="txtInternal"/>
          <p:cNvSpPr/>
          <p:nvPr userDrawn="1"/>
        </p:nvSpPr>
        <p:spPr>
          <a:xfrm>
            <a:off x="1867828" y="4706176"/>
            <a:ext cx="940671" cy="200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INTERNAL</a:t>
            </a:r>
          </a:p>
        </p:txBody>
      </p:sp>
      <p:sp>
        <p:nvSpPr>
          <p:cNvPr id="32" name="txtConfidential"/>
          <p:cNvSpPr/>
          <p:nvPr userDrawn="1"/>
        </p:nvSpPr>
        <p:spPr>
          <a:xfrm>
            <a:off x="4580799" y="4706176"/>
            <a:ext cx="1422412" cy="195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CONFIDENTIAL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4B4F6C-0CBC-4CA6-8303-19BEEB1E0D00}"/>
              </a:ext>
            </a:extLst>
          </p:cNvPr>
          <p:cNvSpPr/>
          <p:nvPr userDrawn="1"/>
        </p:nvSpPr>
        <p:spPr>
          <a:xfrm rot="16200000">
            <a:off x="8606353" y="4605853"/>
            <a:ext cx="906017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500">
                <a:solidFill>
                  <a:schemeClr val="accent6">
                    <a:lumMod val="75000"/>
                  </a:schemeClr>
                </a:solidFill>
              </a:rPr>
              <a:t>©spc01-adobe-stock.com</a:t>
            </a:r>
            <a:endParaRPr lang="en-US" sz="50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18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975DE3BE-13EE-45D4-A367-2CA4139A2C95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9D7DCD1-F511-4FFF-A121-A3EBDEAFE96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AA385FF6-F851-4893-A834-860B51DC091C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5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6D3C3180-1424-4614-A3EB-838DD1F355F6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1920406" cy="1287892"/>
          </a:xfrm>
          <a:prstGeom prst="rect">
            <a:avLst/>
          </a:prstGeom>
        </p:spPr>
      </p:pic>
      <p:sp>
        <p:nvSpPr>
          <p:cNvPr id="29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8" name="Logo TE Engie">
            <a:extLst>
              <a:ext uri="{FF2B5EF4-FFF2-40B4-BE49-F238E27FC236}">
                <a16:creationId xmlns:a16="http://schemas.microsoft.com/office/drawing/2014/main" id="{C5AE2A87-96D2-4AF6-B9CF-CD65EE2617D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99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D1340D1A-5A5F-4DB7-A09D-1267AC3093BC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F3B709D-98B8-4CB9-954E-98253D4FD64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B35E2BB-09C2-4929-B440-EC664A9614C0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5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1C847E8B-BFF5-429A-A796-5D3D23FCE2C7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013" y="735546"/>
            <a:ext cx="1973751" cy="1287892"/>
          </a:xfrm>
          <a:prstGeom prst="rect">
            <a:avLst/>
          </a:prstGeom>
        </p:spPr>
      </p:pic>
      <p:sp>
        <p:nvSpPr>
          <p:cNvPr id="29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8" name="Logo TE Engie">
            <a:extLst>
              <a:ext uri="{FF2B5EF4-FFF2-40B4-BE49-F238E27FC236}">
                <a16:creationId xmlns:a16="http://schemas.microsoft.com/office/drawing/2014/main" id="{B61194D9-84AF-4D88-B7E2-F6ABE4D2610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59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2534625-DCC2-4599-B87E-36EA93047431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3B7ED364-F872-45C7-AF66-585246914EC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BEFEEB9-5B42-4E10-B36A-11FB298C0E19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3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31370E67-F367-43D6-8EAF-440193D7458E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1958510" cy="1287892"/>
          </a:xfrm>
          <a:prstGeom prst="rect">
            <a:avLst/>
          </a:prstGeom>
        </p:spPr>
      </p:pic>
      <p:sp>
        <p:nvSpPr>
          <p:cNvPr id="29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7" name="Logo TE Engie">
            <a:extLst>
              <a:ext uri="{FF2B5EF4-FFF2-40B4-BE49-F238E27FC236}">
                <a16:creationId xmlns:a16="http://schemas.microsoft.com/office/drawing/2014/main" id="{0AFEAB95-2330-4D50-B7A2-87708500C3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139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16371290-C284-45EB-9568-84672A9D40EE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C82DB3B-C92E-4817-9337-3778C268462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B66ECFD-8145-4CF7-A6FB-C310332BC9E1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5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788746D0-5C43-4D5E-A3F9-6B4B029FFB0B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735546"/>
            <a:ext cx="1737510" cy="1287892"/>
          </a:xfrm>
          <a:prstGeom prst="rect">
            <a:avLst/>
          </a:prstGeom>
        </p:spPr>
      </p:pic>
      <p:sp>
        <p:nvSpPr>
          <p:cNvPr id="29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8" name="Logo TE Engie">
            <a:extLst>
              <a:ext uri="{FF2B5EF4-FFF2-40B4-BE49-F238E27FC236}">
                <a16:creationId xmlns:a16="http://schemas.microsoft.com/office/drawing/2014/main" id="{58CF2499-6887-4C6C-AB5E-DF8D6D2D3BB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20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Blue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587" y="1122596"/>
            <a:ext cx="2880000" cy="7920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8" name="Text Placeholder Chap 1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72975" y="1068596"/>
            <a:ext cx="5620200" cy="900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9" name="Text Placeholder Green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0" y="2034112"/>
            <a:ext cx="2880000" cy="792000"/>
          </a:xfrm>
          <a:blipFill dpi="0" rotWithShape="1">
            <a:blip r:embed="rId3"/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10" name="Text Placeholder Chap 2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271388" y="1980112"/>
            <a:ext cx="5619506" cy="900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11" name="Text Placeholder Orange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1587" y="2945628"/>
            <a:ext cx="2880000" cy="792000"/>
          </a:xfrm>
          <a:blipFill dpi="0" rotWithShape="1">
            <a:blip r:embed="rId4"/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12" name="Text Placeholder Chap 3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272975" y="2891628"/>
            <a:ext cx="5619506" cy="900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13" name="Text Placeholder Purple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0" y="3857143"/>
            <a:ext cx="2880000" cy="792000"/>
          </a:xfrm>
          <a:blipFill dpi="0" rotWithShape="1">
            <a:blip r:embed="rId5"/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14" name="Text Placeholder Chap 4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3273669" y="3803143"/>
            <a:ext cx="5619506" cy="900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250825" y="268288"/>
            <a:ext cx="8642350" cy="647278"/>
          </a:xfrm>
        </p:spPr>
        <p:txBody>
          <a:bodyPr/>
          <a:lstStyle>
            <a:lvl1pPr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9"/>
          </p:nvPr>
        </p:nvSpPr>
        <p:spPr>
          <a:xfrm>
            <a:off x="3272400" y="4893469"/>
            <a:ext cx="50400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16" name="Blue Line Top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13220" cy="360000"/>
          </a:xfrm>
          <a:prstGeom prst="rect">
            <a:avLst/>
          </a:prstGeom>
        </p:spPr>
      </p:pic>
      <p:pic>
        <p:nvPicPr>
          <p:cNvPr id="17" name="Blue Line Bottom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6000"/>
            <a:ext cx="613220" cy="360000"/>
          </a:xfrm>
          <a:prstGeom prst="rect">
            <a:avLst/>
          </a:prstGeom>
        </p:spPr>
      </p:pic>
      <p:sp>
        <p:nvSpPr>
          <p:cNvPr id="19" name="Date Placeholder 6"/>
          <p:cNvSpPr>
            <a:spLocks noGrp="1"/>
          </p:cNvSpPr>
          <p:nvPr>
            <p:ph type="dt" sz="half" idx="18"/>
          </p:nvPr>
        </p:nvSpPr>
        <p:spPr>
          <a:xfrm>
            <a:off x="251520" y="4893468"/>
            <a:ext cx="1152823" cy="250032"/>
          </a:xfrm>
        </p:spPr>
        <p:txBody>
          <a:bodyPr/>
          <a:lstStyle/>
          <a:p>
            <a:pPr algn="l"/>
            <a:fld id="{47CB890F-0478-4935-ACD4-FB03A2FCC1AF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3" name="TxtMention2">
            <a:extLst>
              <a:ext uri="{FF2B5EF4-FFF2-40B4-BE49-F238E27FC236}">
                <a16:creationId xmlns:a16="http://schemas.microsoft.com/office/drawing/2014/main" id="{86F0469C-29D1-470C-AEA2-943BF0179384}"/>
              </a:ext>
            </a:extLst>
          </p:cNvPr>
          <p:cNvSpPr txBox="1"/>
          <p:nvPr userDrawn="1"/>
        </p:nvSpPr>
        <p:spPr>
          <a:xfrm>
            <a:off x="8890000" y="4127500"/>
            <a:ext cx="261610" cy="635000"/>
          </a:xfrm>
          <a:prstGeom prst="rect">
            <a:avLst/>
          </a:prstGeom>
          <a:noFill/>
        </p:spPr>
        <p:txBody>
          <a:bodyPr vert="mongolianVert" rtlCol="0">
            <a:spAutoFit/>
          </a:bodyPr>
          <a:lstStyle/>
          <a:p>
            <a:pPr algn="r"/>
            <a:r>
              <a:rPr lang="en-US" sz="500" b="1">
                <a:solidFill>
                  <a:srgbClr val="1C269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0740681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Blue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1587" y="1122596"/>
            <a:ext cx="2880000" cy="576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8" name="Text Placeholder Chap 1"/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3272975" y="1068596"/>
            <a:ext cx="5620200" cy="648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250825" y="268288"/>
            <a:ext cx="8642350" cy="647278"/>
          </a:xfrm>
        </p:spPr>
        <p:txBody>
          <a:bodyPr/>
          <a:lstStyle>
            <a:lvl1pPr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 noProof="0"/>
              <a:t>TITLE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8"/>
          </p:nvPr>
        </p:nvSpPr>
        <p:spPr>
          <a:xfrm>
            <a:off x="251520" y="4893468"/>
            <a:ext cx="1152823" cy="250032"/>
          </a:xfrm>
        </p:spPr>
        <p:txBody>
          <a:bodyPr/>
          <a:lstStyle/>
          <a:p>
            <a:pPr algn="l"/>
            <a:fld id="{EF529E57-915F-4E50-8A01-A1EC08FCED14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9"/>
          </p:nvPr>
        </p:nvSpPr>
        <p:spPr>
          <a:xfrm>
            <a:off x="3272400" y="4893469"/>
            <a:ext cx="5004148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7" name="Text Placeholder Blue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-508" y="1797658"/>
            <a:ext cx="2880000" cy="576000"/>
          </a:xfr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28" name="Text Placeholder Chap 1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3270880" y="1743658"/>
            <a:ext cx="5620200" cy="648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29" name="Text Placeholder Blue"/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-2603" y="2517738"/>
            <a:ext cx="2880000" cy="576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30" name="Text Placeholder Chap 1"/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268785" y="2463738"/>
            <a:ext cx="5620200" cy="648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31" name="Text Placeholder Blue"/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-4698" y="3237818"/>
            <a:ext cx="2880000" cy="576000"/>
          </a:xfr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32" name="Text Placeholder Chap 1"/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3266690" y="3183818"/>
            <a:ext cx="5620200" cy="648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33" name="Text Placeholder Blue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-6793" y="3957898"/>
            <a:ext cx="2880000" cy="576000"/>
          </a:xfr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lIns="93600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Chapter 0</a:t>
            </a:r>
          </a:p>
        </p:txBody>
      </p:sp>
      <p:sp>
        <p:nvSpPr>
          <p:cNvPr id="34" name="Text Placeholder Chap 1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3264595" y="3903898"/>
            <a:ext cx="5620200" cy="648000"/>
          </a:xfrm>
        </p:spPr>
        <p:txBody>
          <a:bodyPr anchor="ctr" anchorCtr="0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700"/>
            </a:lvl1pPr>
            <a:lvl2pPr marL="0" indent="-10800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-"/>
              <a:defRPr sz="1400"/>
            </a:lvl2pPr>
          </a:lstStyle>
          <a:p>
            <a:pPr lvl="0"/>
            <a:r>
              <a:rPr lang="en-US" noProof="0"/>
              <a:t>Text</a:t>
            </a:r>
          </a:p>
          <a:p>
            <a:pPr lvl="1"/>
            <a:r>
              <a:rPr lang="en-US" noProof="0"/>
              <a:t>Text level 2</a:t>
            </a:r>
          </a:p>
        </p:txBody>
      </p:sp>
      <p:pic>
        <p:nvPicPr>
          <p:cNvPr id="17" name="Blue Line Top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13220" cy="360000"/>
          </a:xfrm>
          <a:prstGeom prst="rect">
            <a:avLst/>
          </a:prstGeom>
        </p:spPr>
      </p:pic>
      <p:pic>
        <p:nvPicPr>
          <p:cNvPr id="19" name="Blue Line Bottom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6000"/>
            <a:ext cx="613220" cy="360000"/>
          </a:xfrm>
          <a:prstGeom prst="rect">
            <a:avLst/>
          </a:prstGeom>
        </p:spPr>
      </p:pic>
      <p:sp>
        <p:nvSpPr>
          <p:cNvPr id="3" name="TxtMention3">
            <a:extLst>
              <a:ext uri="{FF2B5EF4-FFF2-40B4-BE49-F238E27FC236}">
                <a16:creationId xmlns:a16="http://schemas.microsoft.com/office/drawing/2014/main" id="{425432D9-0D89-4517-B92B-7DC0261A099C}"/>
              </a:ext>
            </a:extLst>
          </p:cNvPr>
          <p:cNvSpPr txBox="1"/>
          <p:nvPr userDrawn="1"/>
        </p:nvSpPr>
        <p:spPr>
          <a:xfrm>
            <a:off x="8890000" y="4127500"/>
            <a:ext cx="261610" cy="635000"/>
          </a:xfrm>
          <a:prstGeom prst="rect">
            <a:avLst/>
          </a:prstGeom>
          <a:noFill/>
        </p:spPr>
        <p:txBody>
          <a:bodyPr vert="mongolianVert" rtlCol="0">
            <a:spAutoFit/>
          </a:bodyPr>
          <a:lstStyle/>
          <a:p>
            <a:pPr algn="r"/>
            <a:r>
              <a:rPr lang="en-US" sz="500" b="1">
                <a:solidFill>
                  <a:srgbClr val="1C2691"/>
                </a:solidFill>
                <a:latin typeface="Arial" panose="020B060402020202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1195580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/>
        <p:txBody>
          <a:bodyPr/>
          <a:lstStyle>
            <a:lvl1pPr marL="0" indent="0">
              <a:buNone/>
              <a:defRPr sz="2000"/>
            </a:lvl1pPr>
            <a:lvl2pPr marL="216000" indent="-216000"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1800"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808B1501-2887-4F05-858D-B93C1FF9E3EB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27384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50825" y="1492250"/>
            <a:ext cx="4140000" cy="303927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pPr algn="l"/>
            <a:fld id="{3A727955-DA9D-4909-A4C3-154E67E95872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idx="29" hasCustomPrompt="1"/>
          </p:nvPr>
        </p:nvSpPr>
        <p:spPr bwMode="gray">
          <a:xfrm>
            <a:off x="4752480" y="1493043"/>
            <a:ext cx="4140000" cy="303927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50</a:t>
            </a:r>
          </a:p>
        </p:txBody>
      </p:sp>
    </p:spTree>
    <p:extLst>
      <p:ext uri="{BB962C8B-B14F-4D97-AF65-F5344CB8AC3E}">
        <p14:creationId xmlns:p14="http://schemas.microsoft.com/office/powerpoint/2010/main" val="3575016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50825" y="1492250"/>
            <a:ext cx="4321175" cy="303927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5076056" y="1527175"/>
            <a:ext cx="3817118" cy="3004344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pPr algn="l"/>
            <a:fld id="{95B9C394-9EA3-4078-8287-227220131993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61956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4526681" y="0"/>
            <a:ext cx="4617319" cy="5143500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50825" y="1492250"/>
            <a:ext cx="4321175" cy="303927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pPr algn="l"/>
            <a:fld id="{0D59B673-9EDB-48AE-86CC-B5D9067C98EC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8" name="Flux Blue Short">
            <a:extLst>
              <a:ext uri="{FF2B5EF4-FFF2-40B4-BE49-F238E27FC236}">
                <a16:creationId xmlns:a16="http://schemas.microsoft.com/office/drawing/2014/main" id="{8AD5C95E-11DE-45CF-BB3B-F5D2BF70BB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687" y="4766278"/>
            <a:ext cx="722377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940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oc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AC9DBB9-246C-41C4-8461-2C76B97B855B}"/>
              </a:ext>
            </a:extLst>
          </p:cNvPr>
          <p:cNvGrpSpPr/>
          <p:nvPr userDrawn="1"/>
        </p:nvGrpSpPr>
        <p:grpSpPr>
          <a:xfrm>
            <a:off x="0" y="-92546"/>
            <a:ext cx="9150966" cy="5236046"/>
            <a:chOff x="-129079" y="411510"/>
            <a:chExt cx="8036365" cy="459828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1FD4D66-71F4-4F39-AC93-9A9588761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01" r="7680"/>
            <a:stretch/>
          </p:blipFill>
          <p:spPr>
            <a:xfrm>
              <a:off x="-129079" y="483518"/>
              <a:ext cx="8030247" cy="452628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A24C55-D907-4888-9C39-894808E653D6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pic>
        <p:nvPicPr>
          <p:cNvPr id="13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pic>
        <p:nvPicPr>
          <p:cNvPr id="20" name="Background right">
            <a:extLst>
              <a:ext uri="{FF2B5EF4-FFF2-40B4-BE49-F238E27FC236}">
                <a16:creationId xmlns:a16="http://schemas.microsoft.com/office/drawing/2014/main" id="{582B0606-77CF-462A-9227-3BB88205E1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 rot="5400000">
            <a:off x="6191340" y="2202691"/>
            <a:ext cx="1333318" cy="4572000"/>
          </a:xfrm>
          <a:prstGeom prst="rect">
            <a:avLst/>
          </a:prstGeom>
        </p:spPr>
      </p:pic>
      <p:sp>
        <p:nvSpPr>
          <p:cNvPr id="21" name="Cover Blue Left"/>
          <p:cNvSpPr/>
          <p:nvPr userDrawn="1"/>
        </p:nvSpPr>
        <p:spPr bwMode="gray">
          <a:xfrm>
            <a:off x="0" y="-6056"/>
            <a:ext cx="4572000" cy="5155350"/>
          </a:xfrm>
          <a:prstGeom prst="rect">
            <a:avLst/>
          </a:prstGeom>
          <a:gradFill flip="none" rotWithShape="1">
            <a:gsLst>
              <a:gs pos="36000">
                <a:schemeClr val="accent1">
                  <a:alpha val="90000"/>
                </a:schemeClr>
              </a:gs>
              <a:gs pos="0">
                <a:schemeClr val="accent1">
                  <a:shade val="30000"/>
                  <a:satMod val="115000"/>
                  <a:alpha val="9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Line Top White"/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59" name="Line Bottom White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0" y="2448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0400" y="1868400"/>
            <a:ext cx="3885111" cy="323165"/>
          </a:xfrm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21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Date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400" y="838800"/>
            <a:ext cx="3873600" cy="968400"/>
          </a:xfrm>
        </p:spPr>
        <p:txBody>
          <a:bodyPr anchor="b" anchorCtr="0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26" name="Logo TE Engie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822032"/>
            <a:ext cx="2346960" cy="494096"/>
          </a:xfrm>
          <a:prstGeom prst="rect">
            <a:avLst/>
          </a:prstGeom>
        </p:spPr>
      </p:pic>
      <p:pic>
        <p:nvPicPr>
          <p:cNvPr id="29" name="Flux Blue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16288"/>
            <a:ext cx="8126985" cy="118842"/>
          </a:xfrm>
          <a:prstGeom prst="rect">
            <a:avLst/>
          </a:prstGeom>
        </p:spPr>
      </p:pic>
      <p:sp>
        <p:nvSpPr>
          <p:cNvPr id="27" name="chkConfidential"/>
          <p:cNvSpPr/>
          <p:nvPr userDrawn="1"/>
        </p:nvSpPr>
        <p:spPr>
          <a:xfrm>
            <a:off x="4405738" y="4724798"/>
            <a:ext cx="158400" cy="158400"/>
          </a:xfrm>
          <a:prstGeom prst="rect">
            <a:avLst/>
          </a:prstGeom>
          <a:pattFill prst="pct5">
            <a:fgClr>
              <a:srgbClr val="FF0000">
                <a:alpha val="0"/>
              </a:srgbClr>
            </a:fgClr>
            <a:bgClr>
              <a:srgbClr val="FF0000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chkRestricted"/>
          <p:cNvSpPr/>
          <p:nvPr userDrawn="1"/>
        </p:nvSpPr>
        <p:spPr>
          <a:xfrm>
            <a:off x="2947005" y="4724798"/>
            <a:ext cx="158400" cy="158400"/>
          </a:xfrm>
          <a:prstGeom prst="rect">
            <a:avLst/>
          </a:prstGeom>
          <a:pattFill prst="pct5">
            <a:fgClr>
              <a:srgbClr val="FF6E23">
                <a:alpha val="0"/>
              </a:srgbClr>
            </a:fgClr>
            <a:bgClr>
              <a:srgbClr val="FF6E23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" name="chkPublic"/>
          <p:cNvSpPr/>
          <p:nvPr userDrawn="1"/>
        </p:nvSpPr>
        <p:spPr>
          <a:xfrm>
            <a:off x="503548" y="4714608"/>
            <a:ext cx="158400" cy="158400"/>
          </a:xfrm>
          <a:prstGeom prst="rect">
            <a:avLst/>
          </a:prstGeom>
          <a:pattFill prst="pct5">
            <a:fgClr>
              <a:srgbClr val="1C2691"/>
            </a:fgClr>
            <a:bgClr>
              <a:srgbClr val="1C2691"/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1" name="chkInternal"/>
          <p:cNvSpPr/>
          <p:nvPr userDrawn="1"/>
        </p:nvSpPr>
        <p:spPr>
          <a:xfrm>
            <a:off x="1691680" y="4724798"/>
            <a:ext cx="158400" cy="158400"/>
          </a:xfrm>
          <a:prstGeom prst="rect">
            <a:avLst/>
          </a:prstGeom>
          <a:pattFill prst="pct5">
            <a:fgClr>
              <a:srgbClr val="B878BF">
                <a:alpha val="0"/>
              </a:srgbClr>
            </a:fgClr>
            <a:bgClr>
              <a:srgbClr val="B878BF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3" name="txtRestricted"/>
          <p:cNvSpPr/>
          <p:nvPr userDrawn="1"/>
        </p:nvSpPr>
        <p:spPr>
          <a:xfrm>
            <a:off x="3105405" y="4706176"/>
            <a:ext cx="1107436" cy="195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RESTRICTED</a:t>
            </a:r>
          </a:p>
        </p:txBody>
      </p:sp>
      <p:sp>
        <p:nvSpPr>
          <p:cNvPr id="34" name="txtPublic"/>
          <p:cNvSpPr/>
          <p:nvPr userDrawn="1"/>
        </p:nvSpPr>
        <p:spPr>
          <a:xfrm>
            <a:off x="679696" y="4695986"/>
            <a:ext cx="943364" cy="210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1C2691"/>
                </a:solidFill>
                <a:latin typeface="+mj-lt"/>
              </a:rPr>
              <a:t>PUBLIC</a:t>
            </a:r>
          </a:p>
        </p:txBody>
      </p:sp>
      <p:sp>
        <p:nvSpPr>
          <p:cNvPr id="35" name="txtInternal"/>
          <p:cNvSpPr/>
          <p:nvPr userDrawn="1"/>
        </p:nvSpPr>
        <p:spPr>
          <a:xfrm>
            <a:off x="1867828" y="4706176"/>
            <a:ext cx="940671" cy="200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INTERNAL</a:t>
            </a:r>
          </a:p>
        </p:txBody>
      </p:sp>
      <p:sp>
        <p:nvSpPr>
          <p:cNvPr id="23" name="Slide Number Placeholder 3"/>
          <p:cNvSpPr>
            <a:spLocks noGrp="1"/>
          </p:cNvSpPr>
          <p:nvPr>
            <p:ph type="sldNum" sz="quarter" idx="22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2" name="txtConfidential"/>
          <p:cNvSpPr/>
          <p:nvPr userDrawn="1"/>
        </p:nvSpPr>
        <p:spPr>
          <a:xfrm>
            <a:off x="4580799" y="4706176"/>
            <a:ext cx="1422412" cy="195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469926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076825" y="1527175"/>
            <a:ext cx="3816350" cy="3005138"/>
          </a:xfrm>
        </p:spPr>
        <p:txBody>
          <a:bodyPr tIns="720000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/>
              <a:t>Chart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50825" y="1492250"/>
            <a:ext cx="4321175" cy="303927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l"/>
            <a:fld id="{55972571-1F4D-47A7-8372-5C28DFF19EB7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66851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250824" y="303213"/>
            <a:ext cx="8642351" cy="684212"/>
          </a:xfrm>
        </p:spPr>
        <p:txBody>
          <a:bodyPr anchor="ctr" anchorCtr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300"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25000"/>
              <a:buFontTx/>
              <a:buBlip>
                <a:blip r:embed="rId2"/>
              </a:buBlip>
              <a:defRPr sz="2000">
                <a:solidFill>
                  <a:schemeClr val="accent1"/>
                </a:solidFill>
              </a:defRPr>
            </a:lvl2pPr>
          </a:lstStyle>
          <a:p>
            <a:pPr lvl="0"/>
            <a:r>
              <a:rPr lang="en-US" noProof="0"/>
              <a:t>TITLE</a:t>
            </a:r>
          </a:p>
          <a:p>
            <a:pPr lvl="1"/>
            <a:r>
              <a:rPr lang="en-US" noProof="0"/>
              <a:t>Sub-title</a:t>
            </a:r>
          </a:p>
        </p:txBody>
      </p:sp>
      <p:sp>
        <p:nvSpPr>
          <p:cNvPr id="7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250825" y="1527175"/>
            <a:ext cx="8642349" cy="3004344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6"/>
          </p:nvPr>
        </p:nvSpPr>
        <p:spPr/>
        <p:txBody>
          <a:bodyPr/>
          <a:lstStyle/>
          <a:p>
            <a:pPr algn="l"/>
            <a:fld id="{A1F3B30F-2A1C-4993-8D73-31BC2723807A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4493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/>
            <a:fld id="{F641ACB3-A166-4908-99D1-4B816FEFDB0D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631357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52000" y="1492250"/>
            <a:ext cx="2591966" cy="21240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16279" y="3659127"/>
            <a:ext cx="2484000" cy="864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Text</a:t>
            </a:r>
          </a:p>
        </p:txBody>
      </p:sp>
      <p:sp>
        <p:nvSpPr>
          <p:cNvPr id="7" name="Espace réservé du contenu 2"/>
          <p:cNvSpPr>
            <a:spLocks noGrp="1"/>
          </p:cNvSpPr>
          <p:nvPr>
            <p:ph idx="11" hasCustomPrompt="1"/>
          </p:nvPr>
        </p:nvSpPr>
        <p:spPr bwMode="gray">
          <a:xfrm>
            <a:off x="3276017" y="1492249"/>
            <a:ext cx="2591966" cy="21240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8" name="Espace réservé du texte 5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30000" y="3659127"/>
            <a:ext cx="2484000" cy="864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Text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6301209" y="1492250"/>
            <a:ext cx="2591966" cy="212400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10" name="Espace réservé du texte 5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355192" y="3659127"/>
            <a:ext cx="2484000" cy="86400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</p:spPr>
        <p:txBody>
          <a:bodyPr anchor="ctr" anchorCtr="0"/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Text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l"/>
            <a:fld id="{37BCE67C-3CBA-46BF-B953-081EB8F823EC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36135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and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B0E5081-FA21-45EF-8054-DD67A1AAA051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4525963" y="2571750"/>
            <a:ext cx="4618037" cy="2571750"/>
          </a:xfrm>
          <a:solidFill>
            <a:schemeClr val="bg2"/>
          </a:solidFill>
        </p:spPr>
        <p:txBody>
          <a:bodyPr vert="horz" lIns="360000" tIns="720000" rIns="360000" bIns="0" rtlCol="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lang="en-GB" b="1" dirty="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en-US" noProof="0"/>
              <a:t>Select the icon to insert</a:t>
            </a:r>
            <a:br>
              <a:rPr lang="en-US" noProof="0"/>
            </a:br>
            <a:r>
              <a:rPr lang="en-US" noProof="0"/>
              <a:t>picture 2</a:t>
            </a:r>
          </a:p>
        </p:txBody>
      </p:sp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4526681" y="0"/>
            <a:ext cx="4617319" cy="2571750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="1"/>
            </a:lvl1pPr>
          </a:lstStyle>
          <a:p>
            <a:r>
              <a:rPr lang="en-US" noProof="0"/>
              <a:t>Select the icon to insert</a:t>
            </a:r>
            <a:br>
              <a:rPr lang="en-US" noProof="0"/>
            </a:br>
            <a:r>
              <a:rPr lang="en-US" noProof="0"/>
              <a:t>picture 1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303212"/>
            <a:ext cx="4275138" cy="68421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3B773E1-C7F4-43E5-B9B1-78767403F290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825" y="1131888"/>
            <a:ext cx="4275138" cy="684212"/>
          </a:xfrm>
        </p:spPr>
        <p:txBody>
          <a:bodyPr/>
          <a:lstStyle>
            <a:lvl1pPr marL="0" indent="0">
              <a:buNone/>
              <a:defRPr sz="105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able Placeholder 12">
            <a:extLst>
              <a:ext uri="{FF2B5EF4-FFF2-40B4-BE49-F238E27FC236}">
                <a16:creationId xmlns:a16="http://schemas.microsoft.com/office/drawing/2014/main" id="{E9935BC8-3246-450D-8327-6A74D2248424}"/>
              </a:ext>
            </a:extLst>
          </p:cNvPr>
          <p:cNvSpPr>
            <a:spLocks noGrp="1"/>
          </p:cNvSpPr>
          <p:nvPr>
            <p:ph type="tbl" sz="quarter" idx="31"/>
          </p:nvPr>
        </p:nvSpPr>
        <p:spPr>
          <a:xfrm>
            <a:off x="250825" y="1995488"/>
            <a:ext cx="4275138" cy="2536825"/>
          </a:xfrm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GB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E7FA22B5-94E5-4185-8788-10CD4693901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1667280" y="4764406"/>
            <a:ext cx="7225200" cy="111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6"/>
          </p:nvPr>
        </p:nvSpPr>
        <p:spPr>
          <a:xfrm>
            <a:off x="1692000" y="4893468"/>
            <a:ext cx="561343" cy="250032"/>
          </a:xfrm>
        </p:spPr>
        <p:txBody>
          <a:bodyPr/>
          <a:lstStyle/>
          <a:p>
            <a:pPr algn="l"/>
            <a:fld id="{3F62D188-1FF6-43D5-9636-85DEBAEDFD2A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7"/>
          </p:nvPr>
        </p:nvSpPr>
        <p:spPr>
          <a:xfrm>
            <a:off x="2270006" y="4893469"/>
            <a:ext cx="50400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49040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1" y="0"/>
            <a:ext cx="9144000" cy="5143500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286F158-6491-4AAF-A3FA-4B029857312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52414" y="268289"/>
            <a:ext cx="4319586" cy="3887638"/>
          </a:xfrm>
          <a:gradFill flip="none" rotWithShape="1">
            <a:gsLst>
              <a:gs pos="36000">
                <a:schemeClr val="accent1">
                  <a:alpha val="90000"/>
                </a:schemeClr>
              </a:gs>
              <a:gs pos="0">
                <a:schemeClr val="accent1">
                  <a:shade val="30000"/>
                  <a:satMod val="115000"/>
                  <a:alpha val="90000"/>
                </a:schemeClr>
              </a:gs>
              <a:gs pos="100000">
                <a:schemeClr val="accent1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0" tIns="0" rIns="0" bIns="0" rtlCol="0" anchor="ctr" anchorCtr="0">
            <a:noAutofit/>
          </a:bodyPr>
          <a:lstStyle>
            <a:lvl1pPr>
              <a:defRPr lang="en-GB" sz="1800" dirty="0">
                <a:solidFill>
                  <a:schemeClr val="lt1"/>
                </a:solidFill>
              </a:defRPr>
            </a:lvl1pPr>
          </a:lstStyle>
          <a:p>
            <a:pPr marL="0" lvl="0" indent="0" algn="ctr">
              <a:buNone/>
            </a:pPr>
            <a:r>
              <a:rPr lang="en-GB"/>
              <a:t> 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477353" y="1578441"/>
            <a:ext cx="4238664" cy="476338"/>
          </a:xfrm>
        </p:spPr>
        <p:txBody>
          <a:bodyPr vert="horz" lIns="0" tIns="0" rIns="0" bIns="0" rtlCol="0" anchor="ctr" anchorCtr="0">
            <a:noAutofit/>
          </a:bodyPr>
          <a:lstStyle>
            <a:lvl1pPr>
              <a:defRPr lang="en-US" sz="1050" b="1" noProof="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noProof="0"/>
              <a:t>Text level 1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5138" y="771550"/>
            <a:ext cx="4238664" cy="669924"/>
          </a:xfr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2600" b="1" kern="1200" cap="none" baseline="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5" name="Line Top White">
            <a:extLst>
              <a:ext uri="{FF2B5EF4-FFF2-40B4-BE49-F238E27FC236}">
                <a16:creationId xmlns:a16="http://schemas.microsoft.com/office/drawing/2014/main" id="{13D41EAD-DC26-47EF-A2BF-ADA2E06E9E1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-36512" y="410611"/>
            <a:ext cx="1440000" cy="360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6"/>
          </p:nvPr>
        </p:nvSpPr>
        <p:spPr bwMode="white">
          <a:xfrm>
            <a:off x="1692000" y="4731990"/>
            <a:ext cx="1152823" cy="2500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D1F895A6-5A3B-4A40-81F5-4787BE3110DA}" type="datetime6">
              <a:rPr lang="en-US" smtClean="0"/>
              <a:t>November 19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7"/>
          </p:nvPr>
        </p:nvSpPr>
        <p:spPr bwMode="white">
          <a:xfrm>
            <a:off x="3204000" y="4731991"/>
            <a:ext cx="5040000" cy="2500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8"/>
          </p:nvPr>
        </p:nvSpPr>
        <p:spPr bwMode="white">
          <a:xfrm>
            <a:off x="8243890" y="4731991"/>
            <a:ext cx="649285" cy="2500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able Placeholder 11">
            <a:extLst>
              <a:ext uri="{FF2B5EF4-FFF2-40B4-BE49-F238E27FC236}">
                <a16:creationId xmlns:a16="http://schemas.microsoft.com/office/drawing/2014/main" id="{CC321526-D70E-49C6-9A2F-339110BE9455}"/>
              </a:ext>
            </a:extLst>
          </p:cNvPr>
          <p:cNvSpPr>
            <a:spLocks noGrp="1"/>
          </p:cNvSpPr>
          <p:nvPr>
            <p:ph type="tbl" sz="quarter" idx="29"/>
          </p:nvPr>
        </p:nvSpPr>
        <p:spPr>
          <a:xfrm>
            <a:off x="477837" y="2245295"/>
            <a:ext cx="4225673" cy="1910631"/>
          </a:xfrm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GB"/>
          </a:p>
        </p:txBody>
      </p:sp>
      <p:sp>
        <p:nvSpPr>
          <p:cNvPr id="16" name="Picture Placeholder 10">
            <a:extLst>
              <a:ext uri="{FF2B5EF4-FFF2-40B4-BE49-F238E27FC236}">
                <a16:creationId xmlns:a16="http://schemas.microsoft.com/office/drawing/2014/main" id="{B6FD0D2F-D55C-46E4-B483-F510197E7922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252" y="4766345"/>
            <a:ext cx="1288800" cy="270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739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61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1" y="0"/>
            <a:ext cx="9144000" cy="5143500"/>
          </a:xfrm>
          <a:solidFill>
            <a:schemeClr val="bg2"/>
          </a:solidFill>
        </p:spPr>
        <p:txBody>
          <a:bodyPr lIns="360000" tIns="720000" rIns="360000" anchor="ctr" anchorCtr="0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lvl1pPr>
          </a:lstStyle>
          <a:p>
            <a:r>
              <a:rPr lang="en-US" noProof="0"/>
              <a:t>Select the icon to insert a picture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477353" y="2095412"/>
            <a:ext cx="4862438" cy="180458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180000" indent="0">
              <a:buNone/>
              <a:defRPr>
                <a:solidFill>
                  <a:schemeClr val="bg1"/>
                </a:solidFill>
              </a:defRPr>
            </a:lvl2pPr>
            <a:lvl3pPr marL="432000" indent="0">
              <a:buNone/>
              <a:defRPr>
                <a:solidFill>
                  <a:schemeClr val="bg1"/>
                </a:solidFill>
              </a:defRPr>
            </a:lvl3pPr>
            <a:lvl4pPr marL="576000" indent="0">
              <a:buNone/>
              <a:defRPr baseline="0">
                <a:solidFill>
                  <a:schemeClr val="bg1"/>
                </a:solidFill>
              </a:defRPr>
            </a:lvl4pPr>
            <a:lvl5pPr marL="8280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Text level 1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5138" y="889410"/>
            <a:ext cx="4862438" cy="1087201"/>
          </a:xfr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000" b="1" kern="1200" cap="none" baseline="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5" name="Line Top White">
            <a:extLst>
              <a:ext uri="{FF2B5EF4-FFF2-40B4-BE49-F238E27FC236}">
                <a16:creationId xmlns:a16="http://schemas.microsoft.com/office/drawing/2014/main" id="{13D41EAD-DC26-47EF-A2BF-ADA2E06E9E1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-36512" y="410611"/>
            <a:ext cx="1440000" cy="360000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6"/>
          </p:nvPr>
        </p:nvSpPr>
        <p:spPr bwMode="white">
          <a:xfrm>
            <a:off x="1692000" y="4731990"/>
            <a:ext cx="1152823" cy="2500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fld id="{C54E1C4D-C2F5-4C0C-9703-AF338F012AC2}" type="datetime6">
              <a:rPr lang="en-US" smtClean="0"/>
              <a:t>November 19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7"/>
          </p:nvPr>
        </p:nvSpPr>
        <p:spPr bwMode="white">
          <a:xfrm>
            <a:off x="3204000" y="4731991"/>
            <a:ext cx="5040000" cy="25003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US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8"/>
          </p:nvPr>
        </p:nvSpPr>
        <p:spPr bwMode="white">
          <a:xfrm>
            <a:off x="8243890" y="4731991"/>
            <a:ext cx="649285" cy="2500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3122C9-A0B9-462F-8757-0847AD287B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BFE1AA-B682-4D85-A2E4-D4A41DD7A067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252252" y="4766345"/>
            <a:ext cx="1288800" cy="2700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76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graphique 8"/>
          <p:cNvSpPr>
            <a:spLocks noGrp="1"/>
          </p:cNvSpPr>
          <p:nvPr>
            <p:ph type="chart" sz="quarter" idx="29" hasCustomPrompt="1"/>
          </p:nvPr>
        </p:nvSpPr>
        <p:spPr>
          <a:xfrm>
            <a:off x="5076825" y="1527175"/>
            <a:ext cx="3816350" cy="3005138"/>
          </a:xfrm>
        </p:spPr>
        <p:txBody>
          <a:bodyPr tIns="720000" anchor="ctr" anchorCtr="0"/>
          <a:lstStyle>
            <a:lvl1pPr marL="0" indent="0" algn="ctr">
              <a:buFontTx/>
              <a:buNone/>
              <a:defRPr/>
            </a:lvl1pPr>
          </a:lstStyle>
          <a:p>
            <a:r>
              <a:rPr lang="en-US" noProof="0"/>
              <a:t>Chart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250825" y="1492250"/>
            <a:ext cx="4321175" cy="3039270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0"/>
          </p:nvPr>
        </p:nvSpPr>
        <p:spPr/>
        <p:txBody>
          <a:bodyPr/>
          <a:lstStyle/>
          <a:p>
            <a:pPr algn="l"/>
            <a:fld id="{7AE948F3-3A3D-4B9C-B003-B2095C7AD68D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9762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se_Energy_Sto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432055"/>
            <a:ext cx="3977640" cy="27007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0"/>
            <a:ext cx="4572001" cy="2571750"/>
          </a:xfrm>
          <a:solidFill>
            <a:schemeClr val="bg1">
              <a:lumMod val="75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spcBef>
                <a:spcPts val="150"/>
              </a:spcBef>
              <a:buNone/>
              <a:defRPr i="0">
                <a:solidFill>
                  <a:schemeClr val="bg1"/>
                </a:solidFill>
                <a:sym typeface="Wingdings" panose="05000000000000000000" pitchFamily="2" charset="2"/>
              </a:defRPr>
            </a:lvl1pPr>
          </a:lstStyle>
          <a:p>
            <a:r>
              <a:rPr lang="en-US"/>
              <a:t>click icon to add picture</a:t>
            </a:r>
          </a:p>
          <a:p>
            <a:r>
              <a:rPr lang="en-US"/>
              <a:t></a:t>
            </a:r>
          </a:p>
          <a:p>
            <a:r>
              <a:rPr lang="en-US"/>
              <a:t></a:t>
            </a:r>
            <a:br>
              <a:rPr lang="en-US"/>
            </a:br>
            <a:endParaRPr lang="en-US"/>
          </a:p>
          <a:p>
            <a:br>
              <a:rPr lang="en-US"/>
            </a:br>
            <a:br>
              <a:rPr lang="en-US"/>
            </a:br>
            <a:endParaRPr lang="en-US"/>
          </a:p>
          <a:p>
            <a:endParaRPr lang="en-US"/>
          </a:p>
        </p:txBody>
      </p:sp>
      <p:sp>
        <p:nvSpPr>
          <p:cNvPr id="29" name="Picture Placeholder 24"/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2571750"/>
            <a:ext cx="4572001" cy="2571750"/>
          </a:xfrm>
          <a:solidFill>
            <a:schemeClr val="bg1">
              <a:lumMod val="75000"/>
            </a:schemeClr>
          </a:solidFill>
        </p:spPr>
        <p:txBody>
          <a:bodyPr anchor="ctr" anchorCtr="0">
            <a:noAutofit/>
          </a:bodyPr>
          <a:lstStyle>
            <a:lvl1pPr marL="0" indent="0" algn="ctr">
              <a:spcBef>
                <a:spcPts val="150"/>
              </a:spcBef>
              <a:buNone/>
              <a:defRPr i="0">
                <a:solidFill>
                  <a:schemeClr val="bg1"/>
                </a:solidFill>
                <a:sym typeface="Wingdings" panose="05000000000000000000" pitchFamily="2" charset="2"/>
              </a:defRPr>
            </a:lvl1pPr>
          </a:lstStyle>
          <a:p>
            <a:r>
              <a:rPr lang="en-US"/>
              <a:t>click icon to add picture</a:t>
            </a:r>
          </a:p>
          <a:p>
            <a:r>
              <a:rPr lang="en-US"/>
              <a:t></a:t>
            </a:r>
          </a:p>
          <a:p>
            <a:r>
              <a:rPr lang="en-US"/>
              <a:t></a:t>
            </a:r>
            <a:br>
              <a:rPr lang="en-US"/>
            </a:br>
            <a:endParaRPr lang="en-US"/>
          </a:p>
          <a:p>
            <a:br>
              <a:rPr lang="en-US"/>
            </a:br>
            <a:br>
              <a:rPr lang="en-US"/>
            </a:br>
            <a:endParaRPr lang="en-US"/>
          </a:p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1" y="4766556"/>
            <a:ext cx="893970" cy="25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141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lue Line Top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0000"/>
            <a:ext cx="1440000" cy="360000"/>
          </a:xfrm>
          <a:prstGeom prst="rect">
            <a:avLst/>
          </a:prstGeom>
        </p:spPr>
      </p:pic>
      <p:pic>
        <p:nvPicPr>
          <p:cNvPr id="11" name="Blue Line Bottom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48000"/>
            <a:ext cx="1440000" cy="360000"/>
          </a:xfrm>
          <a:prstGeom prst="rect">
            <a:avLst/>
          </a:prstGeom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00399" y="1868400"/>
            <a:ext cx="8140363" cy="323165"/>
          </a:xfrm>
        </p:spPr>
        <p:txBody>
          <a:bodyPr wrap="square" lIns="0" tIns="0" rIns="0" bIns="0">
            <a:noAutofit/>
          </a:bodyPr>
          <a:lstStyle>
            <a:lvl1pPr marL="0" indent="0" algn="l">
              <a:buNone/>
              <a:defRPr sz="2100">
                <a:solidFill>
                  <a:schemeClr val="bg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Date</a:t>
            </a:r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500400" y="838800"/>
            <a:ext cx="8140363" cy="968400"/>
          </a:xfrm>
        </p:spPr>
        <p:txBody>
          <a:bodyPr anchor="b" anchorCtr="0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21" name="Flux Blue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16288"/>
            <a:ext cx="8126985" cy="118842"/>
          </a:xfrm>
          <a:prstGeom prst="rect">
            <a:avLst/>
          </a:prstGeom>
        </p:spPr>
      </p:pic>
      <p:sp>
        <p:nvSpPr>
          <p:cNvPr id="18" name="chkConfidential"/>
          <p:cNvSpPr/>
          <p:nvPr userDrawn="1"/>
        </p:nvSpPr>
        <p:spPr>
          <a:xfrm>
            <a:off x="4391980" y="4714608"/>
            <a:ext cx="158400" cy="158400"/>
          </a:xfrm>
          <a:prstGeom prst="rect">
            <a:avLst/>
          </a:prstGeom>
          <a:pattFill prst="pct5">
            <a:fgClr>
              <a:srgbClr val="FF0000">
                <a:alpha val="0"/>
              </a:srgbClr>
            </a:fgClr>
            <a:bgClr>
              <a:srgbClr val="FF0000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chkRestricted"/>
          <p:cNvSpPr/>
          <p:nvPr userDrawn="1"/>
        </p:nvSpPr>
        <p:spPr>
          <a:xfrm>
            <a:off x="2982314" y="4714608"/>
            <a:ext cx="158400" cy="158400"/>
          </a:xfrm>
          <a:prstGeom prst="rect">
            <a:avLst/>
          </a:prstGeom>
          <a:pattFill prst="pct5">
            <a:fgClr>
              <a:srgbClr val="FF6E23">
                <a:alpha val="0"/>
              </a:srgbClr>
            </a:fgClr>
            <a:bgClr>
              <a:srgbClr val="FF6E23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0" name="chkPublic"/>
          <p:cNvSpPr/>
          <p:nvPr userDrawn="1"/>
        </p:nvSpPr>
        <p:spPr>
          <a:xfrm>
            <a:off x="503548" y="4714608"/>
            <a:ext cx="158400" cy="158400"/>
          </a:xfrm>
          <a:prstGeom prst="rect">
            <a:avLst/>
          </a:prstGeom>
          <a:pattFill prst="pct5">
            <a:fgClr>
              <a:srgbClr val="1C2691"/>
            </a:fgClr>
            <a:bgClr>
              <a:srgbClr val="1C2691"/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chkInternal"/>
          <p:cNvSpPr/>
          <p:nvPr userDrawn="1"/>
        </p:nvSpPr>
        <p:spPr>
          <a:xfrm>
            <a:off x="1676601" y="4714608"/>
            <a:ext cx="158400" cy="158400"/>
          </a:xfrm>
          <a:prstGeom prst="rect">
            <a:avLst/>
          </a:prstGeom>
          <a:pattFill prst="pct5">
            <a:fgClr>
              <a:srgbClr val="B878BF">
                <a:alpha val="0"/>
              </a:srgbClr>
            </a:fgClr>
            <a:bgClr>
              <a:srgbClr val="B878BF">
                <a:alpha val="0"/>
              </a:srgbClr>
            </a:bgClr>
          </a:pattFill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txtConfidential"/>
          <p:cNvSpPr/>
          <p:nvPr userDrawn="1"/>
        </p:nvSpPr>
        <p:spPr>
          <a:xfrm>
            <a:off x="4567041" y="4695986"/>
            <a:ext cx="1422412" cy="195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CONFIDENTIAL</a:t>
            </a:r>
          </a:p>
        </p:txBody>
      </p:sp>
      <p:sp>
        <p:nvSpPr>
          <p:cNvPr id="24" name="txtRestricted"/>
          <p:cNvSpPr/>
          <p:nvPr userDrawn="1"/>
        </p:nvSpPr>
        <p:spPr>
          <a:xfrm>
            <a:off x="3140714" y="4695986"/>
            <a:ext cx="1107436" cy="195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RESTRICTED</a:t>
            </a:r>
          </a:p>
        </p:txBody>
      </p:sp>
      <p:sp>
        <p:nvSpPr>
          <p:cNvPr id="25" name="txtPublic"/>
          <p:cNvSpPr/>
          <p:nvPr userDrawn="1"/>
        </p:nvSpPr>
        <p:spPr>
          <a:xfrm>
            <a:off x="679696" y="4695986"/>
            <a:ext cx="711206" cy="210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1C2691"/>
                </a:solidFill>
                <a:latin typeface="+mj-lt"/>
              </a:rPr>
              <a:t>PUBLIC</a:t>
            </a:r>
          </a:p>
        </p:txBody>
      </p:sp>
      <p:sp>
        <p:nvSpPr>
          <p:cNvPr id="35" name="txtInternal"/>
          <p:cNvSpPr/>
          <p:nvPr userDrawn="1"/>
        </p:nvSpPr>
        <p:spPr>
          <a:xfrm>
            <a:off x="1852749" y="4695986"/>
            <a:ext cx="997759" cy="2000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800" b="1">
                <a:solidFill>
                  <a:srgbClr val="D9D9D9"/>
                </a:solidFill>
                <a:latin typeface="+mj-lt"/>
              </a:rPr>
              <a:t>INTERNAL</a:t>
            </a:r>
          </a:p>
        </p:txBody>
      </p:sp>
      <p:sp>
        <p:nvSpPr>
          <p:cNvPr id="27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6" name="Logo TE Engie">
            <a:extLst>
              <a:ext uri="{FF2B5EF4-FFF2-40B4-BE49-F238E27FC236}">
                <a16:creationId xmlns:a16="http://schemas.microsoft.com/office/drawing/2014/main" id="{58CE20E8-1279-4C88-92CE-5E66C174F63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F507067-7245-4ADA-8F87-3A34BC45196A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EC05DB3-8AB5-440F-97E3-7F174A5F0E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809E1BE-3FCC-427B-AF81-2FD98407DBFF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AF851880-A069-4109-8BD5-B52D7EB9EB73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548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1661304" cy="1287892"/>
          </a:xfrm>
          <a:prstGeom prst="rect">
            <a:avLst/>
          </a:prstGeom>
        </p:spPr>
      </p:pic>
      <p:pic>
        <p:nvPicPr>
          <p:cNvPr id="21" name="Logo TE Engie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  <p:pic>
        <p:nvPicPr>
          <p:cNvPr id="26" name="Flux Blue on White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</p:pic>
      <p:sp>
        <p:nvSpPr>
          <p:cNvPr id="27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214DB4F0-51BB-49AB-9F27-A1B13BBCA0D5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7E44A78-8514-414E-805F-0BE19B2C44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D2BC4D7-BC88-4B5C-8FF7-45C4A29AC94B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3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8D153E6D-E3BD-40E7-8ECA-91FC63557D19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26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548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1996613" cy="1287892"/>
          </a:xfrm>
          <a:prstGeom prst="rect">
            <a:avLst/>
          </a:prstGeom>
        </p:spPr>
      </p:pic>
      <p:pic>
        <p:nvPicPr>
          <p:cNvPr id="29" name="Logo TE Engie">
            <a:extLst>
              <a:ext uri="{FF2B5EF4-FFF2-40B4-BE49-F238E27FC236}">
                <a16:creationId xmlns:a16="http://schemas.microsoft.com/office/drawing/2014/main" id="{ACF3F8A0-8316-4263-831C-C77E78E7090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15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CBE88217-F967-4291-A2EE-9F68842C47A0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57498BA-6D77-4892-9813-0702CD5DD05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6BC082C-FFD9-4ABD-ADFC-8A8FE233764B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5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13365EF0-E5E1-47FC-9B65-38339AE9EF1D}" type="datetime6">
              <a:rPr lang="en-US" noProof="0" smtClean="0"/>
              <a:t>November 19</a:t>
            </a:fld>
            <a:endParaRPr lang="en-US" noProof="0"/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4400"/>
            <a:ext cx="1950889" cy="1287892"/>
          </a:xfrm>
          <a:prstGeom prst="rect">
            <a:avLst/>
          </a:prstGeom>
        </p:spPr>
      </p:pic>
      <p:sp>
        <p:nvSpPr>
          <p:cNvPr id="26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548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27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31" name="Logo TE Engie">
            <a:extLst>
              <a:ext uri="{FF2B5EF4-FFF2-40B4-BE49-F238E27FC236}">
                <a16:creationId xmlns:a16="http://schemas.microsoft.com/office/drawing/2014/main" id="{B7450997-79FF-43A7-8CBC-25913D45209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76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7C1DA641-C6DA-468A-BE94-8A8AF68CA604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FD3BB919-C101-482D-AAB5-F10441F228A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A3B3DC8-942D-4100-BAA5-7D4F4543335F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3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C3EF5D15-6348-4207-ACA8-9C3354211E78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2141406" cy="1287892"/>
          </a:xfrm>
          <a:prstGeom prst="rect">
            <a:avLst/>
          </a:prstGeom>
        </p:spPr>
      </p:pic>
      <p:sp>
        <p:nvSpPr>
          <p:cNvPr id="27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9" name="Logo TE Engie">
            <a:extLst>
              <a:ext uri="{FF2B5EF4-FFF2-40B4-BE49-F238E27FC236}">
                <a16:creationId xmlns:a16="http://schemas.microsoft.com/office/drawing/2014/main" id="{262C88A7-AB2E-4E1F-A65D-3E7ADDDEE26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377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46F9C3A4-4D89-4C62-B779-BB142592FADD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6B4FA10-34F3-4165-BA3B-A8B41EE565F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43B7E5F-5595-456B-823B-C39451083D5A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5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985A9233-9F72-437C-AEC8-2BCA06E546D1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1882303" cy="1287892"/>
          </a:xfrm>
          <a:prstGeom prst="rect">
            <a:avLst/>
          </a:prstGeom>
        </p:spPr>
      </p:pic>
      <p:sp>
        <p:nvSpPr>
          <p:cNvPr id="27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8" name="Logo TE Engie">
            <a:extLst>
              <a:ext uri="{FF2B5EF4-FFF2-40B4-BE49-F238E27FC236}">
                <a16:creationId xmlns:a16="http://schemas.microsoft.com/office/drawing/2014/main" id="{331EAA76-9D35-465B-82B8-C1CEBDE8348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45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Chapter A"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EFC395D6-36D6-41D7-8DDB-8BB0B09DDBF3}"/>
              </a:ext>
            </a:extLst>
          </p:cNvPr>
          <p:cNvGrpSpPr/>
          <p:nvPr userDrawn="1"/>
        </p:nvGrpSpPr>
        <p:grpSpPr>
          <a:xfrm>
            <a:off x="5856051" y="-92546"/>
            <a:ext cx="3294916" cy="5236046"/>
            <a:chOff x="5013696" y="411510"/>
            <a:chExt cx="2893590" cy="4598288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021DD02-8551-4914-8D45-72DBF502EAE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43" r="7680"/>
            <a:stretch/>
          </p:blipFill>
          <p:spPr>
            <a:xfrm>
              <a:off x="5013696" y="483518"/>
              <a:ext cx="2887471" cy="4526280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E8527C3-5C5B-4A04-88CC-8F575BBEDAF7}"/>
                </a:ext>
              </a:extLst>
            </p:cNvPr>
            <p:cNvSpPr/>
            <p:nvPr userDrawn="1"/>
          </p:nvSpPr>
          <p:spPr>
            <a:xfrm rot="16200000">
              <a:off x="7451071" y="713837"/>
              <a:ext cx="758541" cy="1538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BE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©</a:t>
              </a:r>
              <a:r>
                <a:rPr lang="en-US" sz="40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malp-stock.adobe.com </a:t>
              </a:r>
            </a:p>
          </p:txBody>
        </p:sp>
      </p:grpSp>
      <p:sp>
        <p:nvSpPr>
          <p:cNvPr id="17" name="Cover White Left"/>
          <p:cNvSpPr/>
          <p:nvPr userDrawn="1"/>
        </p:nvSpPr>
        <p:spPr bwMode="gray">
          <a:xfrm>
            <a:off x="0" y="-6056"/>
            <a:ext cx="5857200" cy="51479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Background right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333"/>
          <a:stretch/>
        </p:blipFill>
        <p:spPr>
          <a:xfrm>
            <a:off x="7985760" y="0"/>
            <a:ext cx="1158240" cy="5143500"/>
          </a:xfrm>
          <a:prstGeom prst="rect">
            <a:avLst/>
          </a:prstGeom>
        </p:spPr>
      </p:pic>
      <p:sp>
        <p:nvSpPr>
          <p:cNvPr id="20" name="Blue Line Top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0" y="360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25" name="Chapter Title"/>
          <p:cNvSpPr>
            <a:spLocks noGrp="1"/>
          </p:cNvSpPr>
          <p:nvPr>
            <p:ph type="title" hasCustomPrompt="1"/>
          </p:nvPr>
        </p:nvSpPr>
        <p:spPr>
          <a:xfrm>
            <a:off x="507600" y="2175706"/>
            <a:ext cx="5000400" cy="82797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ts val="3300"/>
              </a:lnSpc>
              <a:defRPr lang="en-GB" sz="3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</a:pPr>
            <a:r>
              <a:rPr lang="en-US"/>
              <a:t>Chapter title</a:t>
            </a:r>
            <a:endParaRPr lang="en-GB"/>
          </a:p>
        </p:txBody>
      </p:sp>
      <p:sp>
        <p:nvSpPr>
          <p:cNvPr id="22" name="Blue Line Bottom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0" y="2952000"/>
            <a:ext cx="1440000" cy="360000"/>
          </a:xfr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solidFill>
                  <a:schemeClr val="accent3">
                    <a:alpha val="0"/>
                  </a:schemeClr>
                </a:solidFill>
              </a:defRPr>
            </a:lvl1pPr>
          </a:lstStyle>
          <a:p>
            <a:pPr lvl="0"/>
            <a:r>
              <a:rPr lang="en-US" noProof="0"/>
              <a:t> </a:t>
            </a:r>
          </a:p>
        </p:txBody>
      </p:sp>
      <p:sp>
        <p:nvSpPr>
          <p:cNvPr id="14" name="Date Placeholder 1"/>
          <p:cNvSpPr>
            <a:spLocks noGrp="1"/>
          </p:cNvSpPr>
          <p:nvPr>
            <p:ph type="dt" sz="half" idx="19"/>
          </p:nvPr>
        </p:nvSpPr>
        <p:spPr>
          <a:xfrm>
            <a:off x="511200" y="4766400"/>
            <a:ext cx="892448" cy="250032"/>
          </a:xfrm>
        </p:spPr>
        <p:txBody>
          <a:bodyPr/>
          <a:lstStyle/>
          <a:p>
            <a:pPr algn="l"/>
            <a:fld id="{7241069D-9E5A-44DB-BBF5-C15BAF9887A3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20"/>
          </p:nvPr>
        </p:nvSpPr>
        <p:spPr>
          <a:xfrm>
            <a:off x="1439652" y="4766400"/>
            <a:ext cx="4417200" cy="250032"/>
          </a:xfrm>
        </p:spPr>
        <p:txBody>
          <a:bodyPr/>
          <a:lstStyle/>
          <a:p>
            <a:pPr algn="l"/>
            <a:r>
              <a:rPr lang="en-US" noProof="0"/>
              <a:t>Hydrogen competences &amp; references</a:t>
            </a:r>
          </a:p>
        </p:txBody>
      </p:sp>
      <p:pic>
        <p:nvPicPr>
          <p:cNvPr id="18" name="Flux Blue on White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07" y="4532998"/>
            <a:ext cx="8126985" cy="12698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735546"/>
            <a:ext cx="1966131" cy="1287892"/>
          </a:xfrm>
          <a:prstGeom prst="rect">
            <a:avLst/>
          </a:prstGeom>
        </p:spPr>
      </p:pic>
      <p:sp>
        <p:nvSpPr>
          <p:cNvPr id="27" name="Slide Number Placeholder 3"/>
          <p:cNvSpPr>
            <a:spLocks noGrp="1"/>
          </p:cNvSpPr>
          <p:nvPr>
            <p:ph type="sldNum" sz="quarter" idx="21"/>
          </p:nvPr>
        </p:nvSpPr>
        <p:spPr>
          <a:xfrm>
            <a:off x="8675938" y="4893469"/>
            <a:ext cx="360558" cy="250031"/>
          </a:xfrm>
        </p:spPr>
        <p:txBody>
          <a:bodyPr/>
          <a:lstStyle/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29" name="Logo TE Engie">
            <a:extLst>
              <a:ext uri="{FF2B5EF4-FFF2-40B4-BE49-F238E27FC236}">
                <a16:creationId xmlns:a16="http://schemas.microsoft.com/office/drawing/2014/main" id="{311E6E6D-A494-42C3-BFDE-4851505178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171" y="3823005"/>
            <a:ext cx="2337713" cy="49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35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250825" y="303212"/>
            <a:ext cx="8642350" cy="68421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US" noProof="0"/>
              <a:t>TITLE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 bwMode="gray">
          <a:xfrm>
            <a:off x="250825" y="1492250"/>
            <a:ext cx="8642350" cy="3039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/>
              <a:t>Text level 1</a:t>
            </a:r>
          </a:p>
          <a:p>
            <a:pPr lvl="1"/>
            <a:r>
              <a:rPr lang="en-US" noProof="0"/>
              <a:t>Text level 2</a:t>
            </a:r>
          </a:p>
          <a:p>
            <a:pPr lvl="2"/>
            <a:r>
              <a:rPr lang="en-US" noProof="0"/>
              <a:t>Text level 3</a:t>
            </a:r>
          </a:p>
          <a:p>
            <a:pPr lvl="3"/>
            <a:r>
              <a:rPr lang="en-US" noProof="0"/>
              <a:t>Text level 4</a:t>
            </a:r>
          </a:p>
          <a:p>
            <a:pPr lvl="4"/>
            <a:r>
              <a:rPr lang="en-US" noProof="0"/>
              <a:t>Text level 5</a:t>
            </a:r>
          </a:p>
        </p:txBody>
      </p:sp>
      <p:pic>
        <p:nvPicPr>
          <p:cNvPr id="7" name="Blue Line Top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13220" cy="360000"/>
          </a:xfrm>
          <a:prstGeom prst="rect">
            <a:avLst/>
          </a:prstGeom>
        </p:spPr>
      </p:pic>
      <p:pic>
        <p:nvPicPr>
          <p:cNvPr id="12" name="Blue Line Bottom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6000"/>
            <a:ext cx="613220" cy="360000"/>
          </a:xfrm>
          <a:prstGeom prst="rect">
            <a:avLst/>
          </a:prstGeom>
        </p:spPr>
      </p:pic>
      <p:sp>
        <p:nvSpPr>
          <p:cNvPr id="10" name="TxtMention"/>
          <p:cNvSpPr txBox="1"/>
          <p:nvPr/>
        </p:nvSpPr>
        <p:spPr>
          <a:xfrm>
            <a:off x="8890000" y="4127500"/>
            <a:ext cx="261610" cy="635000"/>
          </a:xfrm>
          <a:prstGeom prst="rect">
            <a:avLst/>
          </a:prstGeom>
          <a:noFill/>
        </p:spPr>
        <p:txBody>
          <a:bodyPr vert="mongolianVert" rtlCol="0">
            <a:spAutoFit/>
          </a:bodyPr>
          <a:lstStyle/>
          <a:p>
            <a:pPr algn="r"/>
            <a:r>
              <a:rPr lang="en-GB" sz="500" b="1">
                <a:solidFill>
                  <a:srgbClr val="1C2691"/>
                </a:solidFill>
                <a:latin typeface="Arial" panose="020B0604020202020204" pitchFamily="34" charset="0"/>
              </a:rPr>
              <a:t>PUBLIC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 idx="2"/>
          </p:nvPr>
        </p:nvSpPr>
        <p:spPr bwMode="auto">
          <a:xfrm>
            <a:off x="1692000" y="4893468"/>
            <a:ext cx="1152823" cy="250032"/>
          </a:xfrm>
          <a:prstGeom prst="rect">
            <a:avLst/>
          </a:prstGeom>
        </p:spPr>
        <p:txBody>
          <a:bodyPr vert="horz" lIns="0" tIns="54000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fld id="{D7802D71-BC48-4F12-84B5-C598567B3A31}" type="datetime6">
              <a:rPr lang="en-US" noProof="0" smtClean="0"/>
              <a:t>November 19</a:t>
            </a:fld>
            <a:endParaRPr lang="en-US" noProof="0"/>
          </a:p>
        </p:txBody>
      </p:sp>
      <p:sp>
        <p:nvSpPr>
          <p:cNvPr id="5" name="Footer Placeholder"/>
          <p:cNvSpPr>
            <a:spLocks noGrp="1"/>
          </p:cNvSpPr>
          <p:nvPr>
            <p:ph type="ftr" sz="quarter" idx="3"/>
          </p:nvPr>
        </p:nvSpPr>
        <p:spPr bwMode="auto">
          <a:xfrm>
            <a:off x="3204000" y="4893469"/>
            <a:ext cx="5040000" cy="250032"/>
          </a:xfrm>
          <a:prstGeom prst="rect">
            <a:avLst/>
          </a:prstGeom>
        </p:spPr>
        <p:txBody>
          <a:bodyPr vert="horz" lIns="0" tIns="54000" rIns="0" bIns="0" rtlCol="0" anchor="t" anchorCtr="0">
            <a:noAutofit/>
          </a:bodyPr>
          <a:lstStyle>
            <a:lvl1pPr algn="ctr">
              <a:defRPr sz="700">
                <a:solidFill>
                  <a:schemeClr val="bg2"/>
                </a:solidFill>
              </a:defRPr>
            </a:lvl1pPr>
          </a:lstStyle>
          <a:p>
            <a:pPr algn="l"/>
            <a:r>
              <a:rPr lang="en-US" noProof="0"/>
              <a:t>Hydrogen competences &amp; references</a:t>
            </a:r>
          </a:p>
        </p:txBody>
      </p:sp>
      <p:sp>
        <p:nvSpPr>
          <p:cNvPr id="6" name="slide numbering Placeholder"/>
          <p:cNvSpPr>
            <a:spLocks noGrp="1"/>
          </p:cNvSpPr>
          <p:nvPr>
            <p:ph type="sldNum" sz="quarter" idx="4"/>
          </p:nvPr>
        </p:nvSpPr>
        <p:spPr bwMode="auto">
          <a:xfrm>
            <a:off x="8243890" y="4893469"/>
            <a:ext cx="649285" cy="250031"/>
          </a:xfrm>
          <a:prstGeom prst="rect">
            <a:avLst/>
          </a:prstGeom>
        </p:spPr>
        <p:txBody>
          <a:bodyPr vert="horz" lIns="0" tIns="54000" rIns="0" bIns="0" rtlCol="0" anchor="t" anchorCtr="0">
            <a:noAutofit/>
          </a:bodyPr>
          <a:lstStyle>
            <a:lvl1pPr algn="r">
              <a:defRPr sz="700">
                <a:solidFill>
                  <a:schemeClr val="bg2"/>
                </a:solidFill>
              </a:defRPr>
            </a:lvl1pPr>
          </a:lstStyle>
          <a:p>
            <a:fld id="{733122C9-A0B9-462F-8757-0847AD287B63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11" name="Flux Blue Short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2687" y="4766278"/>
            <a:ext cx="7223775" cy="109728"/>
          </a:xfrm>
          <a:prstGeom prst="rect">
            <a:avLst/>
          </a:prstGeom>
        </p:spPr>
      </p:pic>
      <p:pic>
        <p:nvPicPr>
          <p:cNvPr id="13" name="Logo TE Engie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663" y="4762372"/>
            <a:ext cx="1281303" cy="26974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951" r:id="rId2"/>
    <p:sldLayoutId id="2147483668" r:id="rId3"/>
    <p:sldLayoutId id="2147483799" r:id="rId4"/>
    <p:sldLayoutId id="2147483931" r:id="rId5"/>
    <p:sldLayoutId id="2147483927" r:id="rId6"/>
    <p:sldLayoutId id="2147483928" r:id="rId7"/>
    <p:sldLayoutId id="2147483929" r:id="rId8"/>
    <p:sldLayoutId id="2147483930" r:id="rId9"/>
    <p:sldLayoutId id="2147483932" r:id="rId10"/>
    <p:sldLayoutId id="2147483933" r:id="rId11"/>
    <p:sldLayoutId id="2147483934" r:id="rId12"/>
    <p:sldLayoutId id="2147483935" r:id="rId13"/>
    <p:sldLayoutId id="2147483808" r:id="rId14"/>
    <p:sldLayoutId id="2147483937" r:id="rId15"/>
    <p:sldLayoutId id="2147483882" r:id="rId16"/>
    <p:sldLayoutId id="2147483938" r:id="rId17"/>
    <p:sldLayoutId id="2147483809" r:id="rId18"/>
    <p:sldLayoutId id="2147483939" r:id="rId19"/>
    <p:sldLayoutId id="2147483889" r:id="rId20"/>
    <p:sldLayoutId id="2147483890" r:id="rId21"/>
    <p:sldLayoutId id="2147483936" r:id="rId22"/>
    <p:sldLayoutId id="2147483810" r:id="rId23"/>
    <p:sldLayoutId id="2147483947" r:id="rId24"/>
    <p:sldLayoutId id="2147483948" r:id="rId25"/>
    <p:sldLayoutId id="2147483949" r:id="rId26"/>
    <p:sldLayoutId id="2147483950" r:id="rId27"/>
    <p:sldLayoutId id="2147483952" r:id="rId2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300" b="1" kern="1200" cap="none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accent1"/>
        </a:buClr>
        <a:buSzPct val="80000"/>
        <a:buFont typeface="Wingdings" panose="05000000000000000000" pitchFamily="2" charset="2"/>
        <a:buChar char="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52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Font typeface="Arial" panose="020B0604020202020204" pitchFamily="34" charset="0"/>
        <a:buChar char="—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576000" indent="-144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28000" indent="-252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—"/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972000" indent="-144000" algn="l" defTabSz="914400" rtl="0" eaLnBrk="1" latinLnBrk="0" hangingPunct="1">
        <a:lnSpc>
          <a:spcPct val="105000"/>
        </a:lnSpc>
        <a:spcBef>
          <a:spcPts val="600"/>
        </a:spcBef>
        <a:spcAft>
          <a:spcPts val="600"/>
        </a:spcAft>
        <a:buClr>
          <a:schemeClr val="tx1"/>
        </a:buClr>
        <a:buSzPct val="100000"/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39.png"/><Relationship Id="rId12" Type="http://schemas.microsoft.com/office/2007/relationships/hdphoto" Target="../media/hdphoto4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22.xml"/><Relationship Id="rId6" Type="http://schemas.microsoft.com/office/2007/relationships/hdphoto" Target="../media/hdphoto1.wdp"/><Relationship Id="rId11" Type="http://schemas.openxmlformats.org/officeDocument/2006/relationships/image" Target="../media/image41.png"/><Relationship Id="rId5" Type="http://schemas.openxmlformats.org/officeDocument/2006/relationships/image" Target="../media/image38.png"/><Relationship Id="rId15" Type="http://schemas.openxmlformats.org/officeDocument/2006/relationships/image" Target="../media/image44.png"/><Relationship Id="rId10" Type="http://schemas.microsoft.com/office/2007/relationships/hdphoto" Target="../media/hdphoto3.wdp"/><Relationship Id="rId4" Type="http://schemas.openxmlformats.org/officeDocument/2006/relationships/image" Target="../media/image37.png"/><Relationship Id="rId9" Type="http://schemas.openxmlformats.org/officeDocument/2006/relationships/image" Target="../media/image40.png"/><Relationship Id="rId1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D7D5043-ABF2-40EF-8764-83E69A611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Waste to Wheels model</a:t>
            </a:r>
            <a:br>
              <a:rPr lang="en-GB"/>
            </a:br>
            <a:r>
              <a:rPr lang="fr-FR" sz="1800">
                <a:solidFill>
                  <a:srgbClr val="0070C0"/>
                </a:solidFill>
              </a:rPr>
              <a:t>Combination of Valorisations</a:t>
            </a:r>
            <a:endParaRPr lang="en-US">
              <a:solidFill>
                <a:srgbClr val="0070C0"/>
              </a:solidFill>
            </a:endParaRPr>
          </a:p>
        </p:txBody>
      </p:sp>
      <p:pic>
        <p:nvPicPr>
          <p:cNvPr id="91" name="Blue Line Top">
            <a:extLst>
              <a:ext uri="{FF2B5EF4-FFF2-40B4-BE49-F238E27FC236}">
                <a16:creationId xmlns:a16="http://schemas.microsoft.com/office/drawing/2014/main" id="{EB2155F8-35AE-430C-8A5E-BA53348CA9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13220" cy="360000"/>
          </a:xfrm>
          <a:prstGeom prst="rect">
            <a:avLst/>
          </a:prstGeom>
        </p:spPr>
      </p:pic>
      <p:pic>
        <p:nvPicPr>
          <p:cNvPr id="92" name="Blue Line Bottom">
            <a:extLst>
              <a:ext uri="{FF2B5EF4-FFF2-40B4-BE49-F238E27FC236}">
                <a16:creationId xmlns:a16="http://schemas.microsoft.com/office/drawing/2014/main" id="{C2025299-D0B9-4FA9-9FB4-BF0484D7E7C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56000"/>
            <a:ext cx="613220" cy="360000"/>
          </a:xfrm>
          <a:prstGeom prst="rect">
            <a:avLst/>
          </a:prstGeom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F1477AEC-F334-4D98-8DA1-C72E79D460CD}"/>
              </a:ext>
            </a:extLst>
          </p:cNvPr>
          <p:cNvGrpSpPr/>
          <p:nvPr/>
        </p:nvGrpSpPr>
        <p:grpSpPr>
          <a:xfrm>
            <a:off x="5655319" y="3457957"/>
            <a:ext cx="3368150" cy="598637"/>
            <a:chOff x="5367936" y="4444202"/>
            <a:chExt cx="3368150" cy="598637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19AE5850-B3D4-4007-8A66-4EDC0CBE7499}"/>
                </a:ext>
              </a:extLst>
            </p:cNvPr>
            <p:cNvSpPr/>
            <p:nvPr/>
          </p:nvSpPr>
          <p:spPr>
            <a:xfrm>
              <a:off x="5367936" y="4444202"/>
              <a:ext cx="3368150" cy="598637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69C26802-3A2B-4ADA-B5E6-AAA39A51C147}"/>
                </a:ext>
              </a:extLst>
            </p:cNvPr>
            <p:cNvSpPr/>
            <p:nvPr/>
          </p:nvSpPr>
          <p:spPr>
            <a:xfrm>
              <a:off x="5713493" y="4447613"/>
              <a:ext cx="2731643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en-US" sz="1050" b="1">
                  <a:solidFill>
                    <a:schemeClr val="bg1"/>
                  </a:solidFill>
                </a:rPr>
                <a:t>Generation of hydrogen at waste plants using refuse trucks to provide </a:t>
              </a:r>
              <a:br>
                <a:rPr lang="en-US" sz="1050" b="1">
                  <a:solidFill>
                    <a:schemeClr val="bg1"/>
                  </a:solidFill>
                </a:rPr>
              </a:br>
              <a:r>
                <a:rPr lang="en-US" sz="1050" b="1">
                  <a:solidFill>
                    <a:schemeClr val="bg1"/>
                  </a:solidFill>
                </a:rPr>
                <a:t>early demand </a:t>
              </a: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9CB27E75-FB97-49D6-8B29-42A04131481E}"/>
              </a:ext>
            </a:extLst>
          </p:cNvPr>
          <p:cNvGrpSpPr/>
          <p:nvPr/>
        </p:nvGrpSpPr>
        <p:grpSpPr>
          <a:xfrm>
            <a:off x="829491" y="1962086"/>
            <a:ext cx="1294923" cy="1209303"/>
            <a:chOff x="829491" y="1962086"/>
            <a:chExt cx="1294923" cy="1209303"/>
          </a:xfrm>
        </p:grpSpPr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527B92DA-3541-4076-B5D8-04262ABB9D96}"/>
                </a:ext>
              </a:extLst>
            </p:cNvPr>
            <p:cNvGrpSpPr/>
            <p:nvPr/>
          </p:nvGrpSpPr>
          <p:grpSpPr>
            <a:xfrm flipH="1">
              <a:off x="829491" y="2031275"/>
              <a:ext cx="1294923" cy="1140114"/>
              <a:chOff x="6061166" y="2088588"/>
              <a:chExt cx="731520" cy="731520"/>
            </a:xfrm>
          </p:grpSpPr>
          <p:sp>
            <p:nvSpPr>
              <p:cNvPr id="125" name="Arc 124">
                <a:extLst>
                  <a:ext uri="{FF2B5EF4-FFF2-40B4-BE49-F238E27FC236}">
                    <a16:creationId xmlns:a16="http://schemas.microsoft.com/office/drawing/2014/main" id="{869EC61E-B418-47E6-B18F-0D9D6BC74BFB}"/>
                  </a:ext>
                </a:extLst>
              </p:cNvPr>
              <p:cNvSpPr/>
              <p:nvPr/>
            </p:nvSpPr>
            <p:spPr>
              <a:xfrm>
                <a:off x="6061166" y="2116183"/>
                <a:ext cx="731520" cy="692331"/>
              </a:xfrm>
              <a:prstGeom prst="arc">
                <a:avLst/>
              </a:prstGeom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Arc 125">
                <a:extLst>
                  <a:ext uri="{FF2B5EF4-FFF2-40B4-BE49-F238E27FC236}">
                    <a16:creationId xmlns:a16="http://schemas.microsoft.com/office/drawing/2014/main" id="{79EF74A5-4E47-4E7B-B95E-373F04A75A7B}"/>
                  </a:ext>
                </a:extLst>
              </p:cNvPr>
              <p:cNvSpPr/>
              <p:nvPr/>
            </p:nvSpPr>
            <p:spPr>
              <a:xfrm rot="5400000">
                <a:off x="6080761" y="2108182"/>
                <a:ext cx="731520" cy="692331"/>
              </a:xfrm>
              <a:prstGeom prst="arc">
                <a:avLst/>
              </a:prstGeom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2" name="Right Triangle 141">
              <a:extLst>
                <a:ext uri="{FF2B5EF4-FFF2-40B4-BE49-F238E27FC236}">
                  <a16:creationId xmlns:a16="http://schemas.microsoft.com/office/drawing/2014/main" id="{20AF1F37-3B2D-4A4D-A8EB-AE1B64F5E474}"/>
                </a:ext>
              </a:extLst>
            </p:cNvPr>
            <p:cNvSpPr/>
            <p:nvPr/>
          </p:nvSpPr>
          <p:spPr>
            <a:xfrm>
              <a:off x="1449266" y="1962086"/>
              <a:ext cx="227945" cy="133624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6A09F10E-F0FD-4349-AB08-BF075D3AF8BA}"/>
              </a:ext>
            </a:extLst>
          </p:cNvPr>
          <p:cNvSpPr/>
          <p:nvPr/>
        </p:nvSpPr>
        <p:spPr>
          <a:xfrm>
            <a:off x="4873389" y="4606804"/>
            <a:ext cx="91434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>
                <a:solidFill>
                  <a:schemeClr val="bg2">
                    <a:lumMod val="50000"/>
                  </a:schemeClr>
                </a:solidFill>
              </a:rPr>
              <a:t>Station Network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193545-DF12-4F95-919C-D0B2788D4C24}"/>
              </a:ext>
            </a:extLst>
          </p:cNvPr>
          <p:cNvSpPr/>
          <p:nvPr/>
        </p:nvSpPr>
        <p:spPr>
          <a:xfrm>
            <a:off x="7286520" y="4606804"/>
            <a:ext cx="72197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 err="1">
                <a:solidFill>
                  <a:schemeClr val="bg2">
                    <a:lumMod val="50000"/>
                  </a:schemeClr>
                </a:solidFill>
              </a:rPr>
              <a:t>Methanol</a:t>
            </a:r>
            <a:endParaRPr lang="fr-BE" sz="7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7462432-4E8D-4742-843F-8E688FB94E1A}"/>
              </a:ext>
            </a:extLst>
          </p:cNvPr>
          <p:cNvSpPr/>
          <p:nvPr/>
        </p:nvSpPr>
        <p:spPr>
          <a:xfrm>
            <a:off x="6470092" y="4606804"/>
            <a:ext cx="72197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 err="1">
                <a:solidFill>
                  <a:schemeClr val="bg2">
                    <a:lumMod val="50000"/>
                  </a:schemeClr>
                </a:solidFill>
              </a:rPr>
              <a:t>Methanation</a:t>
            </a:r>
            <a:endParaRPr lang="fr-BE" sz="70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1547DD4-A520-45D7-9612-776F642D0FDF}"/>
              </a:ext>
            </a:extLst>
          </p:cNvPr>
          <p:cNvSpPr/>
          <p:nvPr/>
        </p:nvSpPr>
        <p:spPr>
          <a:xfrm>
            <a:off x="5691386" y="4606804"/>
            <a:ext cx="72197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 err="1">
                <a:solidFill>
                  <a:schemeClr val="bg2">
                    <a:lumMod val="50000"/>
                  </a:schemeClr>
                </a:solidFill>
              </a:rPr>
              <a:t>Industry</a:t>
            </a:r>
            <a:endParaRPr lang="fr-BE" sz="70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3" name="Image 21">
            <a:extLst>
              <a:ext uri="{FF2B5EF4-FFF2-40B4-BE49-F238E27FC236}">
                <a16:creationId xmlns:a16="http://schemas.microsoft.com/office/drawing/2014/main" id="{3F11060F-7E9F-4BB8-838D-00A35199D7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0"/>
          <a:stretch/>
        </p:blipFill>
        <p:spPr>
          <a:xfrm>
            <a:off x="3374029" y="4167725"/>
            <a:ext cx="407416" cy="314133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5A0298B-69E8-4754-B20B-BBC240EE6F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89150" y1="41237" x2="89443" y2="5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5915" y="4072808"/>
            <a:ext cx="823617" cy="468568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6CC14E-CE18-49DD-BEEC-E4A8AF19083C}"/>
              </a:ext>
            </a:extLst>
          </p:cNvPr>
          <p:cNvCxnSpPr>
            <a:cxnSpLocks/>
          </p:cNvCxnSpPr>
          <p:nvPr/>
        </p:nvCxnSpPr>
        <p:spPr>
          <a:xfrm flipH="1">
            <a:off x="1992086" y="3625753"/>
            <a:ext cx="1528357" cy="0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629B27AC-7A35-407F-8998-6941716A08B9}"/>
              </a:ext>
            </a:extLst>
          </p:cNvPr>
          <p:cNvSpPr/>
          <p:nvPr/>
        </p:nvSpPr>
        <p:spPr>
          <a:xfrm>
            <a:off x="3149093" y="4528426"/>
            <a:ext cx="9143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>
                <a:solidFill>
                  <a:schemeClr val="bg2">
                    <a:lumMod val="50000"/>
                  </a:schemeClr>
                </a:solidFill>
              </a:rPr>
              <a:t>Passenger transport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22904A2-7F2B-4CBF-B0B9-00E1D488C7FC}"/>
              </a:ext>
            </a:extLst>
          </p:cNvPr>
          <p:cNvSpPr/>
          <p:nvPr/>
        </p:nvSpPr>
        <p:spPr>
          <a:xfrm>
            <a:off x="2287988" y="4528426"/>
            <a:ext cx="9143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>
                <a:solidFill>
                  <a:schemeClr val="bg2">
                    <a:lumMod val="50000"/>
                  </a:schemeClr>
                </a:solidFill>
              </a:rPr>
              <a:t>Public</a:t>
            </a:r>
            <a:br>
              <a:rPr lang="fr-BE" sz="700">
                <a:solidFill>
                  <a:schemeClr val="bg2">
                    <a:lumMod val="50000"/>
                  </a:schemeClr>
                </a:solidFill>
              </a:rPr>
            </a:br>
            <a:r>
              <a:rPr lang="fr-BE" sz="700">
                <a:solidFill>
                  <a:schemeClr val="bg2">
                    <a:lumMod val="50000"/>
                  </a:schemeClr>
                </a:solidFill>
              </a:rPr>
              <a:t> transport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3046D3E-3D7D-4804-B6B8-83220782B889}"/>
              </a:ext>
            </a:extLst>
          </p:cNvPr>
          <p:cNvSpPr/>
          <p:nvPr/>
        </p:nvSpPr>
        <p:spPr>
          <a:xfrm>
            <a:off x="1488883" y="4528426"/>
            <a:ext cx="9143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 err="1">
                <a:solidFill>
                  <a:schemeClr val="bg2">
                    <a:lumMod val="50000"/>
                  </a:schemeClr>
                </a:solidFill>
              </a:rPr>
              <a:t>Other</a:t>
            </a:r>
            <a:br>
              <a:rPr lang="fr-BE" sz="700">
                <a:solidFill>
                  <a:schemeClr val="bg2">
                    <a:lumMod val="50000"/>
                  </a:schemeClr>
                </a:solidFill>
              </a:rPr>
            </a:br>
            <a:r>
              <a:rPr lang="fr-BE" sz="700">
                <a:solidFill>
                  <a:schemeClr val="bg2">
                    <a:lumMod val="50000"/>
                  </a:schemeClr>
                </a:solidFill>
              </a:rPr>
              <a:t> transport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E4861C35-DFB9-45E6-9E5C-771F16BD2306}"/>
              </a:ext>
            </a:extLst>
          </p:cNvPr>
          <p:cNvCxnSpPr>
            <a:cxnSpLocks/>
          </p:cNvCxnSpPr>
          <p:nvPr/>
        </p:nvCxnSpPr>
        <p:spPr>
          <a:xfrm flipH="1">
            <a:off x="1992091" y="3618412"/>
            <a:ext cx="1" cy="444137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F99D693-3A2F-4763-91FC-7378946DE495}"/>
              </a:ext>
            </a:extLst>
          </p:cNvPr>
          <p:cNvGrpSpPr/>
          <p:nvPr/>
        </p:nvGrpSpPr>
        <p:grpSpPr>
          <a:xfrm>
            <a:off x="6714309" y="2038452"/>
            <a:ext cx="1319349" cy="1136469"/>
            <a:chOff x="6061166" y="2088588"/>
            <a:chExt cx="731520" cy="731520"/>
          </a:xfrm>
        </p:grpSpPr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C42A011E-FDB0-4666-9401-7F2EB4D67856}"/>
                </a:ext>
              </a:extLst>
            </p:cNvPr>
            <p:cNvSpPr/>
            <p:nvPr/>
          </p:nvSpPr>
          <p:spPr>
            <a:xfrm>
              <a:off x="6061166" y="2116183"/>
              <a:ext cx="731520" cy="692331"/>
            </a:xfrm>
            <a:prstGeom prst="arc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Arc 69">
              <a:extLst>
                <a:ext uri="{FF2B5EF4-FFF2-40B4-BE49-F238E27FC236}">
                  <a16:creationId xmlns:a16="http://schemas.microsoft.com/office/drawing/2014/main" id="{7EB4CDC4-6F8B-42D7-B3B3-EB1E8E1D2C9D}"/>
                </a:ext>
              </a:extLst>
            </p:cNvPr>
            <p:cNvSpPr/>
            <p:nvPr/>
          </p:nvSpPr>
          <p:spPr>
            <a:xfrm rot="5400000">
              <a:off x="6080761" y="2108182"/>
              <a:ext cx="731520" cy="692331"/>
            </a:xfrm>
            <a:prstGeom prst="arc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5AB8773-5E77-48D6-8E6E-61F9EB4B0CCC}"/>
              </a:ext>
            </a:extLst>
          </p:cNvPr>
          <p:cNvCxnSpPr>
            <a:cxnSpLocks/>
          </p:cNvCxnSpPr>
          <p:nvPr/>
        </p:nvCxnSpPr>
        <p:spPr>
          <a:xfrm>
            <a:off x="2723610" y="3624943"/>
            <a:ext cx="0" cy="437606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B56A3D4-7C8A-4726-B55C-39D6AEEA0E72}"/>
              </a:ext>
            </a:extLst>
          </p:cNvPr>
          <p:cNvCxnSpPr>
            <a:cxnSpLocks/>
          </p:cNvCxnSpPr>
          <p:nvPr/>
        </p:nvCxnSpPr>
        <p:spPr>
          <a:xfrm flipH="1">
            <a:off x="5238208" y="4314434"/>
            <a:ext cx="2312124" cy="0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7F7755D-9E8A-43A1-91F2-081EB55252A0}"/>
              </a:ext>
            </a:extLst>
          </p:cNvPr>
          <p:cNvCxnSpPr>
            <a:cxnSpLocks/>
          </p:cNvCxnSpPr>
          <p:nvPr/>
        </p:nvCxnSpPr>
        <p:spPr>
          <a:xfrm flipH="1">
            <a:off x="5989322" y="4307093"/>
            <a:ext cx="1" cy="222068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52C6DD3D-E5B2-4113-AFD5-ED292E3E40B6}"/>
              </a:ext>
            </a:extLst>
          </p:cNvPr>
          <p:cNvCxnSpPr>
            <a:cxnSpLocks/>
          </p:cNvCxnSpPr>
          <p:nvPr/>
        </p:nvCxnSpPr>
        <p:spPr>
          <a:xfrm>
            <a:off x="5234841" y="4113639"/>
            <a:ext cx="9899" cy="415522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96D514F-CEE0-4B33-BB8A-B31C0AE11EBE}"/>
              </a:ext>
            </a:extLst>
          </p:cNvPr>
          <p:cNvCxnSpPr>
            <a:cxnSpLocks/>
          </p:cNvCxnSpPr>
          <p:nvPr/>
        </p:nvCxnSpPr>
        <p:spPr>
          <a:xfrm flipH="1">
            <a:off x="6818814" y="4307093"/>
            <a:ext cx="1" cy="222068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8557C0F3-7B46-44A6-8932-EADD068D7EAB}"/>
              </a:ext>
            </a:extLst>
          </p:cNvPr>
          <p:cNvCxnSpPr>
            <a:cxnSpLocks/>
          </p:cNvCxnSpPr>
          <p:nvPr/>
        </p:nvCxnSpPr>
        <p:spPr>
          <a:xfrm flipH="1">
            <a:off x="7543803" y="4307093"/>
            <a:ext cx="1" cy="222068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6637B161-680D-4A14-9F21-EC3461DB8006}"/>
              </a:ext>
            </a:extLst>
          </p:cNvPr>
          <p:cNvCxnSpPr>
            <a:cxnSpLocks/>
          </p:cNvCxnSpPr>
          <p:nvPr/>
        </p:nvCxnSpPr>
        <p:spPr>
          <a:xfrm>
            <a:off x="4036423" y="4733247"/>
            <a:ext cx="927463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9E00A259-95AD-4ADB-A9A5-D2E9917BE621}"/>
              </a:ext>
            </a:extLst>
          </p:cNvPr>
          <p:cNvGrpSpPr/>
          <p:nvPr/>
        </p:nvGrpSpPr>
        <p:grpSpPr>
          <a:xfrm>
            <a:off x="1325882" y="1089792"/>
            <a:ext cx="1012369" cy="1418900"/>
            <a:chOff x="1195253" y="972226"/>
            <a:chExt cx="1012369" cy="1418900"/>
          </a:xfrm>
        </p:grpSpPr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0CB5DBB9-49CE-4F7B-B8DD-8D34821C6839}"/>
                </a:ext>
              </a:extLst>
            </p:cNvPr>
            <p:cNvCxnSpPr>
              <a:cxnSpLocks/>
            </p:cNvCxnSpPr>
            <p:nvPr/>
          </p:nvCxnSpPr>
          <p:spPr>
            <a:xfrm>
              <a:off x="1776551" y="1567543"/>
              <a:ext cx="6849" cy="506039"/>
            </a:xfrm>
            <a:prstGeom prst="line">
              <a:avLst/>
            </a:prstGeom>
            <a:ln w="12700"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16CE7B3C-17FD-4C0D-BF22-C6876CA82EF4}"/>
                </a:ext>
              </a:extLst>
            </p:cNvPr>
            <p:cNvSpPr/>
            <p:nvPr/>
          </p:nvSpPr>
          <p:spPr>
            <a:xfrm>
              <a:off x="1403476" y="972226"/>
              <a:ext cx="748129" cy="748129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9" name="Picture Placeholder 11">
              <a:extLst>
                <a:ext uri="{FF2B5EF4-FFF2-40B4-BE49-F238E27FC236}">
                  <a16:creationId xmlns:a16="http://schemas.microsoft.com/office/drawing/2014/main" id="{F20EA123-44E9-4B30-AC2A-3F83A8E55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6577" b="89084" l="8821" r="92709">
                          <a14:foregroundMark x1="87219" y1="35984" x2="90189" y2="46496"/>
                          <a14:foregroundMark x1="90189" y1="46496" x2="90099" y2="57547"/>
                          <a14:foregroundMark x1="90099" y1="57547" x2="89109" y2="62129"/>
                          <a14:foregroundMark x1="93069" y1="41779" x2="92169" y2="32210"/>
                          <a14:foregroundMark x1="90009" y1="64690" x2="87849" y2="74528"/>
                          <a14:foregroundMark x1="87849" y1="74528" x2="81548" y2="71159"/>
                          <a14:foregroundMark x1="81548" y1="71159" x2="75428" y2="70755"/>
                          <a14:foregroundMark x1="87309" y1="77628" x2="80738" y2="78302"/>
                          <a14:foregroundMark x1="80738" y1="78302" x2="80738" y2="78302"/>
                          <a14:foregroundMark x1="80648" y1="79784" x2="73987" y2="82210"/>
                          <a14:foregroundMark x1="73987" y1="82210" x2="67147" y2="81806"/>
                          <a14:foregroundMark x1="67147" y1="81806" x2="67417" y2="71024"/>
                          <a14:foregroundMark x1="67417" y1="71024" x2="74077" y2="67925"/>
                          <a14:foregroundMark x1="74077" y1="67925" x2="74707" y2="78976"/>
                          <a14:foregroundMark x1="74707" y1="78976" x2="80198" y2="73585"/>
                          <a14:foregroundMark x1="71107" y1="65903" x2="50765" y2="72237"/>
                          <a14:foregroundMark x1="50765" y1="72237" x2="58326" y2="72237"/>
                          <a14:foregroundMark x1="58326" y1="72237" x2="53105" y2="78167"/>
                          <a14:foregroundMark x1="53105" y1="78167" x2="60126" y2="78706"/>
                          <a14:foregroundMark x1="60126" y1="78706" x2="69487" y2="83019"/>
                          <a14:foregroundMark x1="84968" y1="62399" x2="84158" y2="44474"/>
                          <a14:foregroundMark x1="52205" y1="80458" x2="46175" y2="84906"/>
                          <a14:foregroundMark x1="46175" y1="84906" x2="44014" y2="75067"/>
                          <a14:foregroundMark x1="44014" y1="75067" x2="49955" y2="69272"/>
                          <a14:foregroundMark x1="49955" y1="69272" x2="52205" y2="78571"/>
                          <a14:foregroundMark x1="59046" y1="76146" x2="53195" y2="81941"/>
                          <a14:foregroundMark x1="53195" y1="81941" x2="48875" y2="83423"/>
                          <a14:foregroundMark x1="45545" y1="83962" x2="39694" y2="88544"/>
                          <a14:foregroundMark x1="39694" y1="88544" x2="34293" y2="81671"/>
                          <a14:foregroundMark x1="34293" y1="81671" x2="37354" y2="71968"/>
                          <a14:foregroundMark x1="37354" y1="71968" x2="43924" y2="73450"/>
                          <a14:foregroundMark x1="43924" y1="73450" x2="44374" y2="74528"/>
                          <a14:foregroundMark x1="60846" y1="76685" x2="67777" y2="75741"/>
                          <a14:foregroundMark x1="67777" y1="75741" x2="60126" y2="76011"/>
                          <a14:foregroundMark x1="60126" y1="76011" x2="64086" y2="72237"/>
                          <a14:foregroundMark x1="50495" y1="43666" x2="50675" y2="31806"/>
                          <a14:foregroundMark x1="49775" y1="55391" x2="50765" y2="54987"/>
                          <a14:foregroundMark x1="25383" y1="35849" x2="18182" y2="35714"/>
                          <a14:foregroundMark x1="18182" y1="35714" x2="12241" y2="40836"/>
                          <a14:foregroundMark x1="12241" y1="40836" x2="9878" y2="46889"/>
                          <a14:foregroundMark x1="9971" y1="51084" x2="14131" y2="56469"/>
                          <a14:foregroundMark x1="14131" y1="56469" x2="21062" y2="55660"/>
                          <a14:foregroundMark x1="21062" y1="55660" x2="26463" y2="48787"/>
                          <a14:foregroundMark x1="26463" y1="48787" x2="26643" y2="35849"/>
                          <a14:foregroundMark x1="48335" y1="35849" x2="51575" y2="27224"/>
                          <a14:foregroundMark x1="51575" y1="27224" x2="45635" y2="22102"/>
                          <a14:foregroundMark x1="45635" y1="22102" x2="38614" y2="23450"/>
                          <a14:foregroundMark x1="38614" y1="23450" x2="33213" y2="29111"/>
                          <a14:foregroundMark x1="33213" y1="29111" x2="37984" y2="38679"/>
                          <a14:foregroundMark x1="37984" y1="38679" x2="40054" y2="50000"/>
                          <a14:foregroundMark x1="40054" y1="50000" x2="39604" y2="61725"/>
                          <a14:foregroundMark x1="39604" y1="61725" x2="42034" y2="72237"/>
                          <a14:foregroundMark x1="42034" y1="72237" x2="50675" y2="70081"/>
                          <a14:foregroundMark x1="50675" y1="70081" x2="51845" y2="59973"/>
                          <a14:foregroundMark x1="51845" y1="59973" x2="50855" y2="56604"/>
                          <a14:foregroundMark x1="30967" y1="84517" x2="30333" y2="84097"/>
                          <a14:foregroundMark x1="36634" y1="88275" x2="31994" y2="85198"/>
                          <a14:foregroundMark x1="30333" y1="84097" x2="17102" y2="82480"/>
                          <a14:foregroundMark x1="17102" y1="82480" x2="10801" y2="79515"/>
                          <a14:foregroundMark x1="10801" y1="79515" x2="11701" y2="69542"/>
                          <a14:foregroundMark x1="11701" y1="69542" x2="10186" y2="60827"/>
                          <a14:foregroundMark x1="18452" y1="68733" x2="22322" y2="70485"/>
                          <a14:foregroundMark x1="34113" y1="42588" x2="38254" y2="45687"/>
                          <a14:foregroundMark x1="23492" y1="89084" x2="22250" y2="87866"/>
                          <a14:foregroundMark x1="17987" y1="84996" x2="17102" y2="82345"/>
                          <a14:foregroundMark x1="50495" y1="52561" x2="50495" y2="52561"/>
                          <a14:foregroundMark x1="54725" y1="65903" x2="54725" y2="65903"/>
                          <a14:foregroundMark x1="17912" y1="85040" x2="25113" y2="83693"/>
                          <a14:foregroundMark x1="25113" y1="83693" x2="30873" y2="84367"/>
                          <a14:foregroundMark x1="30513" y1="85445" x2="23222" y2="85849"/>
                          <a14:foregroundMark x1="23222" y1="85849" x2="18542" y2="83962"/>
                          <a14:foregroundMark x1="31323" y1="85714" x2="29613" y2="87332"/>
                          <a14:backgroundMark x1="8281" y1="43935" x2="8731" y2="64286"/>
                          <a14:backgroundMark x1="8731" y1="64286" x2="8101" y2="42992"/>
                          <a14:backgroundMark x1="8461" y1="64960" x2="8371" y2="67251"/>
                          <a14:backgroundMark x1="29805" y1="87621" x2="24302" y2="91375"/>
                          <a14:backgroundMark x1="24302" y1="91375" x2="17732" y2="90566"/>
                          <a14:backgroundMark x1="17732" y1="90566" x2="15842" y2="88679"/>
                          <a14:backgroundMark x1="23402" y1="89757" x2="21782" y2="87871"/>
                          <a14:backgroundMark x1="93609" y1="59838" x2="93249" y2="6037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78" b="8278"/>
            <a:stretch>
              <a:fillRect/>
            </a:stretch>
          </p:blipFill>
          <p:spPr>
            <a:xfrm>
              <a:off x="1195253" y="1075406"/>
              <a:ext cx="866584" cy="482670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A9BE2E8-C52C-49A8-8505-B49AF5D26A1A}"/>
                </a:ext>
              </a:extLst>
            </p:cNvPr>
            <p:cNvSpPr/>
            <p:nvPr/>
          </p:nvSpPr>
          <p:spPr>
            <a:xfrm>
              <a:off x="1652166" y="1824177"/>
              <a:ext cx="262468" cy="262468"/>
            </a:xfrm>
            <a:prstGeom prst="ellipse">
              <a:avLst/>
            </a:prstGeom>
            <a:solidFill>
              <a:srgbClr val="B7E7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C0289CFF-E39E-4401-8A55-1A393C593736}"/>
                </a:ext>
              </a:extLst>
            </p:cNvPr>
            <p:cNvSpPr/>
            <p:nvPr/>
          </p:nvSpPr>
          <p:spPr>
            <a:xfrm>
              <a:off x="1351543" y="2083349"/>
              <a:ext cx="8560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fr-BE" sz="700" err="1">
                  <a:solidFill>
                    <a:schemeClr val="bg2">
                      <a:lumMod val="50000"/>
                    </a:schemeClr>
                  </a:solidFill>
                </a:rPr>
                <a:t>Zero</a:t>
              </a:r>
              <a:r>
                <a:rPr lang="fr-BE" sz="700">
                  <a:solidFill>
                    <a:schemeClr val="bg2">
                      <a:lumMod val="50000"/>
                    </a:schemeClr>
                  </a:solidFill>
                </a:rPr>
                <a:t> Emission Waste Collection</a:t>
              </a:r>
              <a:endParaRPr lang="en-US" sz="7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D0D16EBA-A096-4AE4-BC5F-26D0871E5CA6}"/>
              </a:ext>
            </a:extLst>
          </p:cNvPr>
          <p:cNvCxnSpPr>
            <a:cxnSpLocks/>
            <a:stCxn id="126" idx="2"/>
          </p:cNvCxnSpPr>
          <p:nvPr/>
        </p:nvCxnSpPr>
        <p:spPr>
          <a:xfrm>
            <a:off x="1442267" y="3171389"/>
            <a:ext cx="5973526" cy="5078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EE07EA5-1DC4-421C-9C56-3DB0130A68AF}"/>
              </a:ext>
            </a:extLst>
          </p:cNvPr>
          <p:cNvGrpSpPr/>
          <p:nvPr/>
        </p:nvGrpSpPr>
        <p:grpSpPr>
          <a:xfrm>
            <a:off x="5010893" y="3846738"/>
            <a:ext cx="404061" cy="404061"/>
            <a:chOff x="5415841" y="3184183"/>
            <a:chExt cx="404061" cy="404061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50E3140-B1C6-444B-96CD-A704064F8CCE}"/>
                </a:ext>
              </a:extLst>
            </p:cNvPr>
            <p:cNvSpPr/>
            <p:nvPr/>
          </p:nvSpPr>
          <p:spPr>
            <a:xfrm rot="5400000">
              <a:off x="5415841" y="3184183"/>
              <a:ext cx="404061" cy="404061"/>
            </a:xfrm>
            <a:prstGeom prst="ellipse">
              <a:avLst/>
            </a:prstGeom>
            <a:solidFill>
              <a:srgbClr val="B7E7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A15E1FD-8984-4C6F-B090-968AAF124044}"/>
                </a:ext>
              </a:extLst>
            </p:cNvPr>
            <p:cNvSpPr/>
            <p:nvPr/>
          </p:nvSpPr>
          <p:spPr>
            <a:xfrm>
              <a:off x="5425273" y="3221074"/>
              <a:ext cx="3929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en-US" sz="1400" b="1">
                  <a:solidFill>
                    <a:schemeClr val="bg1"/>
                  </a:solidFill>
                </a:rPr>
                <a:t>H</a:t>
              </a:r>
              <a:r>
                <a:rPr lang="en-US" sz="1400" b="1" baseline="-250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7BF1948-F130-404D-9623-E68E44AC2DF4}"/>
              </a:ext>
            </a:extLst>
          </p:cNvPr>
          <p:cNvGrpSpPr/>
          <p:nvPr/>
        </p:nvGrpSpPr>
        <p:grpSpPr>
          <a:xfrm>
            <a:off x="3308514" y="2962114"/>
            <a:ext cx="404061" cy="404061"/>
            <a:chOff x="5415841" y="3184183"/>
            <a:chExt cx="404061" cy="404061"/>
          </a:xfrm>
        </p:grpSpPr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E94118E6-D2C1-44B3-AF41-7D416643D522}"/>
                </a:ext>
              </a:extLst>
            </p:cNvPr>
            <p:cNvSpPr/>
            <p:nvPr/>
          </p:nvSpPr>
          <p:spPr>
            <a:xfrm rot="5400000">
              <a:off x="5415841" y="3184183"/>
              <a:ext cx="404061" cy="404061"/>
            </a:xfrm>
            <a:prstGeom prst="ellipse">
              <a:avLst/>
            </a:prstGeom>
            <a:solidFill>
              <a:srgbClr val="B7E7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BF25EA63-1D21-4134-A5F0-59B009CF2510}"/>
                </a:ext>
              </a:extLst>
            </p:cNvPr>
            <p:cNvSpPr/>
            <p:nvPr/>
          </p:nvSpPr>
          <p:spPr>
            <a:xfrm>
              <a:off x="5425273" y="3221074"/>
              <a:ext cx="39299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en-US" sz="1400" b="1">
                  <a:solidFill>
                    <a:schemeClr val="bg1"/>
                  </a:solidFill>
                </a:rPr>
                <a:t>H</a:t>
              </a:r>
              <a:r>
                <a:rPr lang="en-US" sz="1400" b="1" baseline="-250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4489CBD2-4E03-45F1-B638-5F53BC83D544}"/>
              </a:ext>
            </a:extLst>
          </p:cNvPr>
          <p:cNvGrpSpPr/>
          <p:nvPr/>
        </p:nvGrpSpPr>
        <p:grpSpPr>
          <a:xfrm>
            <a:off x="6491187" y="1046249"/>
            <a:ext cx="997996" cy="1354721"/>
            <a:chOff x="6360558" y="928683"/>
            <a:chExt cx="997996" cy="1354721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65708449-A11F-4353-80B7-7CA8C1E1F708}"/>
                </a:ext>
              </a:extLst>
            </p:cNvPr>
            <p:cNvGrpSpPr/>
            <p:nvPr/>
          </p:nvGrpSpPr>
          <p:grpSpPr>
            <a:xfrm>
              <a:off x="6519760" y="928683"/>
              <a:ext cx="748129" cy="1101356"/>
              <a:chOff x="6493634" y="935214"/>
              <a:chExt cx="748129" cy="1101356"/>
            </a:xfrm>
          </p:grpSpPr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551484CC-F803-488A-9C4B-67E1A013C8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66709" y="1530531"/>
                <a:ext cx="6849" cy="506039"/>
              </a:xfrm>
              <a:prstGeom prst="line">
                <a:avLst/>
              </a:prstGeom>
              <a:ln w="12700">
                <a:solidFill>
                  <a:schemeClr val="bg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1D5DF981-0320-4606-8EA3-1EBA4788F785}"/>
                  </a:ext>
                </a:extLst>
              </p:cNvPr>
              <p:cNvSpPr/>
              <p:nvPr/>
            </p:nvSpPr>
            <p:spPr>
              <a:xfrm>
                <a:off x="6493634" y="935214"/>
                <a:ext cx="748129" cy="748129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BEAB0C5-D579-43EE-891A-55231E3060AE}"/>
                </a:ext>
              </a:extLst>
            </p:cNvPr>
            <p:cNvGrpSpPr/>
            <p:nvPr/>
          </p:nvGrpSpPr>
          <p:grpSpPr>
            <a:xfrm>
              <a:off x="6360558" y="957130"/>
              <a:ext cx="870136" cy="630006"/>
              <a:chOff x="4943238" y="1244513"/>
              <a:chExt cx="870136" cy="630006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7CB11B67-0DCA-45B9-8CBB-08F34208ED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62" b="90722" l="9942" r="89474">
                            <a14:foregroundMark x1="61404" y1="9278" x2="62573" y2="13918"/>
                            <a14:foregroundMark x1="70175" y1="17526" x2="74269" y2="14948"/>
                            <a14:foregroundMark x1="67251" y1="20103" x2="66082" y2="17526"/>
                            <a14:foregroundMark x1="59064" y1="9278" x2="36842" y2="20103"/>
                            <a14:foregroundMark x1="42690" y1="13918" x2="40936" y2="10309"/>
                            <a14:foregroundMark x1="47953" y1="12371" x2="47953" y2="8065"/>
                            <a14:foregroundMark x1="38012" y1="15464" x2="38596" y2="9794"/>
                            <a14:foregroundMark x1="18713" y1="35052" x2="23977" y2="34536"/>
                            <a14:foregroundMark x1="19298" y1="38660" x2="19883" y2="39175"/>
                            <a14:foregroundMark x1="25731" y1="65464" x2="31579" y2="41237"/>
                            <a14:foregroundMark x1="20468" y1="40206" x2="27485" y2="39691"/>
                            <a14:foregroundMark x1="35088" y1="18041" x2="15205" y2="30928"/>
                            <a14:foregroundMark x1="77778" y1="69072" x2="60234" y2="90206"/>
                            <a14:foregroundMark x1="60234" y1="90206" x2="30994" y2="85052"/>
                            <a14:foregroundMark x1="30994" y1="85052" x2="61404" y2="85052"/>
                            <a14:foregroundMark x1="61404" y1="85052" x2="54971" y2="88144"/>
                            <a14:foregroundMark x1="78947" y1="75773" x2="59649" y2="90206"/>
                            <a14:foregroundMark x1="68421" y1="88660" x2="78947" y2="75773"/>
                            <a14:foregroundMark x1="33918" y1="90722" x2="17544" y2="73711"/>
                            <a14:foregroundMark x1="28655" y1="86082" x2="17544" y2="76289"/>
                            <a14:foregroundMark x1="26316" y1="88144" x2="21053" y2="65979"/>
                            <a14:foregroundMark x1="58480" y1="42268" x2="60819" y2="43299"/>
                            <a14:foregroundMark x1="77193" y1="67526" x2="57895" y2="88144"/>
                            <a14:foregroundMark x1="57895" y1="88144" x2="34503" y2="84536"/>
                            <a14:foregroundMark x1="54971" y1="4639" x2="50877" y2="7732"/>
                            <a14:foregroundMark x1="50292" y1="5670" x2="50292" y2="5670"/>
                            <a14:foregroundMark x1="43860" y1="6701" x2="43860" y2="6701"/>
                            <a14:foregroundMark x1="47368" y1="3093" x2="47368" y2="3093"/>
                            <a14:foregroundMark x1="51462" y1="2062" x2="51462" y2="2062"/>
                            <a14:foregroundMark x1="41520" y1="7732" x2="41520" y2="7732"/>
                            <a14:backgroundMark x1="45076" y1="699" x2="39766" y2="515"/>
                            <a14:backgroundMark x1="69591" y1="1546" x2="50009" y2="86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43238" y="1244513"/>
                <a:ext cx="399874" cy="447127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CCF6B886-A5F1-4D2B-B830-60ADC77849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62" b="90722" l="9942" r="89474">
                            <a14:foregroundMark x1="61404" y1="9278" x2="62573" y2="13918"/>
                            <a14:foregroundMark x1="70175" y1="17526" x2="74269" y2="14948"/>
                            <a14:foregroundMark x1="67251" y1="20103" x2="66082" y2="17526"/>
                            <a14:foregroundMark x1="59064" y1="9278" x2="36842" y2="20103"/>
                            <a14:foregroundMark x1="42690" y1="13918" x2="40936" y2="10309"/>
                            <a14:foregroundMark x1="47953" y1="12371" x2="47953" y2="8065"/>
                            <a14:foregroundMark x1="38012" y1="15464" x2="38596" y2="9794"/>
                            <a14:foregroundMark x1="18713" y1="35052" x2="23977" y2="34536"/>
                            <a14:foregroundMark x1="19298" y1="38660" x2="19883" y2="39175"/>
                            <a14:foregroundMark x1="25731" y1="65464" x2="31579" y2="41237"/>
                            <a14:foregroundMark x1="20468" y1="40206" x2="27485" y2="39691"/>
                            <a14:foregroundMark x1="35088" y1="18041" x2="15205" y2="30928"/>
                            <a14:foregroundMark x1="77778" y1="69072" x2="60234" y2="90206"/>
                            <a14:foregroundMark x1="60234" y1="90206" x2="30994" y2="85052"/>
                            <a14:foregroundMark x1="30994" y1="85052" x2="61404" y2="85052"/>
                            <a14:foregroundMark x1="61404" y1="85052" x2="54971" y2="88144"/>
                            <a14:foregroundMark x1="78947" y1="75773" x2="59649" y2="90206"/>
                            <a14:foregroundMark x1="68421" y1="88660" x2="78947" y2="75773"/>
                            <a14:foregroundMark x1="33918" y1="90722" x2="17544" y2="73711"/>
                            <a14:foregroundMark x1="28655" y1="86082" x2="17544" y2="76289"/>
                            <a14:foregroundMark x1="26316" y1="88144" x2="21053" y2="65979"/>
                            <a14:foregroundMark x1="58480" y1="42268" x2="60819" y2="43299"/>
                            <a14:foregroundMark x1="77193" y1="67526" x2="57895" y2="88144"/>
                            <a14:foregroundMark x1="57895" y1="88144" x2="34503" y2="84536"/>
                            <a14:foregroundMark x1="54971" y1="4639" x2="50877" y2="7732"/>
                            <a14:foregroundMark x1="50292" y1="5670" x2="50292" y2="5670"/>
                            <a14:foregroundMark x1="43860" y1="6701" x2="43860" y2="6701"/>
                            <a14:foregroundMark x1="47368" y1="3093" x2="47368" y2="3093"/>
                            <a14:foregroundMark x1="51462" y1="2062" x2="51462" y2="2062"/>
                            <a14:foregroundMark x1="41520" y1="7732" x2="41520" y2="7732"/>
                            <a14:backgroundMark x1="45076" y1="699" x2="39766" y2="515"/>
                            <a14:backgroundMark x1="69591" y1="1546" x2="50009" y2="86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78368" y="1329422"/>
                <a:ext cx="399874" cy="453659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8F494068-3CD7-42DB-8BF3-3DA94DB29C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2062" b="90722" l="9942" r="89474">
                            <a14:foregroundMark x1="61404" y1="9278" x2="62573" y2="13918"/>
                            <a14:foregroundMark x1="70175" y1="17526" x2="74269" y2="14948"/>
                            <a14:foregroundMark x1="67251" y1="20103" x2="66082" y2="17526"/>
                            <a14:foregroundMark x1="59064" y1="9278" x2="36842" y2="20103"/>
                            <a14:foregroundMark x1="42690" y1="13918" x2="40936" y2="10309"/>
                            <a14:foregroundMark x1="47953" y1="12371" x2="47953" y2="8065"/>
                            <a14:foregroundMark x1="38012" y1="15464" x2="38596" y2="9794"/>
                            <a14:foregroundMark x1="18713" y1="35052" x2="23977" y2="34536"/>
                            <a14:foregroundMark x1="19298" y1="38660" x2="19883" y2="39175"/>
                            <a14:foregroundMark x1="25731" y1="65464" x2="31579" y2="41237"/>
                            <a14:foregroundMark x1="20468" y1="40206" x2="27485" y2="39691"/>
                            <a14:foregroundMark x1="35088" y1="18041" x2="15205" y2="30928"/>
                            <a14:foregroundMark x1="77778" y1="69072" x2="60234" y2="90206"/>
                            <a14:foregroundMark x1="60234" y1="90206" x2="30994" y2="85052"/>
                            <a14:foregroundMark x1="30994" y1="85052" x2="61404" y2="85052"/>
                            <a14:foregroundMark x1="61404" y1="85052" x2="54971" y2="88144"/>
                            <a14:foregroundMark x1="78947" y1="75773" x2="59649" y2="90206"/>
                            <a14:foregroundMark x1="68421" y1="88660" x2="78947" y2="75773"/>
                            <a14:foregroundMark x1="33918" y1="90722" x2="17544" y2="73711"/>
                            <a14:foregroundMark x1="28655" y1="86082" x2="17544" y2="76289"/>
                            <a14:foregroundMark x1="26316" y1="88144" x2="21053" y2="65979"/>
                            <a14:foregroundMark x1="58480" y1="42268" x2="60819" y2="43299"/>
                            <a14:foregroundMark x1="77193" y1="67526" x2="57895" y2="88144"/>
                            <a14:foregroundMark x1="57895" y1="88144" x2="34503" y2="84536"/>
                            <a14:foregroundMark x1="54971" y1="4639" x2="50877" y2="7732"/>
                            <a14:foregroundMark x1="50292" y1="5670" x2="50292" y2="5670"/>
                            <a14:foregroundMark x1="43860" y1="6701" x2="43860" y2="6701"/>
                            <a14:foregroundMark x1="47368" y1="3093" x2="47368" y2="3093"/>
                            <a14:foregroundMark x1="51462" y1="2062" x2="51462" y2="2062"/>
                            <a14:foregroundMark x1="41520" y1="7732" x2="41520" y2="7732"/>
                            <a14:backgroundMark x1="45076" y1="699" x2="39766" y2="515"/>
                            <a14:backgroundMark x1="69591" y1="1546" x2="50009" y2="86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413500" y="1420860"/>
                <a:ext cx="399874" cy="453659"/>
              </a:xfrm>
              <a:prstGeom prst="rect">
                <a:avLst/>
              </a:prstGeom>
            </p:spPr>
          </p:pic>
        </p:grp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C93E77E-6DC8-4AF6-A195-EAAD40EAD0F1}"/>
                </a:ext>
              </a:extLst>
            </p:cNvPr>
            <p:cNvSpPr/>
            <p:nvPr/>
          </p:nvSpPr>
          <p:spPr>
            <a:xfrm>
              <a:off x="6765222" y="1824177"/>
              <a:ext cx="262468" cy="262468"/>
            </a:xfrm>
            <a:prstGeom prst="ellipse">
              <a:avLst/>
            </a:prstGeom>
            <a:solidFill>
              <a:srgbClr val="B7E7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5ECFEE7B-7E5B-428D-BC5C-24FA3703A167}"/>
                </a:ext>
              </a:extLst>
            </p:cNvPr>
            <p:cNvSpPr/>
            <p:nvPr/>
          </p:nvSpPr>
          <p:spPr>
            <a:xfrm>
              <a:off x="6444208" y="2083349"/>
              <a:ext cx="914346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fr-BE" sz="700" err="1">
                  <a:solidFill>
                    <a:schemeClr val="bg2">
                      <a:lumMod val="50000"/>
                    </a:schemeClr>
                  </a:solidFill>
                </a:rPr>
                <a:t>Grid</a:t>
              </a:r>
              <a:endParaRPr lang="fr-BE" sz="7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3456F066-9C99-4A3B-88DF-09FF29EBE584}"/>
              </a:ext>
            </a:extLst>
          </p:cNvPr>
          <p:cNvGrpSpPr/>
          <p:nvPr/>
        </p:nvGrpSpPr>
        <p:grpSpPr>
          <a:xfrm>
            <a:off x="4743805" y="2163123"/>
            <a:ext cx="914346" cy="1435759"/>
            <a:chOff x="4613176" y="2045557"/>
            <a:chExt cx="914346" cy="1435759"/>
          </a:xfrm>
        </p:grpSpPr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42CCA159-157F-48DE-983B-0D2D1F4B58A8}"/>
                </a:ext>
              </a:extLst>
            </p:cNvPr>
            <p:cNvCxnSpPr>
              <a:cxnSpLocks/>
            </p:cNvCxnSpPr>
            <p:nvPr/>
          </p:nvCxnSpPr>
          <p:spPr>
            <a:xfrm>
              <a:off x="5053944" y="2242457"/>
              <a:ext cx="22158" cy="900239"/>
            </a:xfrm>
            <a:prstGeom prst="line">
              <a:avLst/>
            </a:prstGeom>
            <a:ln w="12700"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E2EFEFE8-E51F-4E85-A88F-8BD3A49EEAA2}"/>
                </a:ext>
              </a:extLst>
            </p:cNvPr>
            <p:cNvSpPr/>
            <p:nvPr/>
          </p:nvSpPr>
          <p:spPr>
            <a:xfrm>
              <a:off x="4690959" y="2045557"/>
              <a:ext cx="748129" cy="748129"/>
            </a:xfrm>
            <a:prstGeom prst="ellipse">
              <a:avLst/>
            </a:prstGeom>
            <a:solidFill>
              <a:schemeClr val="bg2">
                <a:lumMod val="40000"/>
                <a:lumOff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66FF9F1-A739-4C96-81DB-CAE18E1EF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4783" b="94783" l="3196" r="97717">
                          <a14:foregroundMark x1="34703" y1="32174" x2="36986" y2="26522"/>
                          <a14:foregroundMark x1="57534" y1="24783" x2="55708" y2="10870"/>
                          <a14:foregroundMark x1="42009" y1="27826" x2="97717" y2="29130"/>
                          <a14:foregroundMark x1="78082" y1="9565" x2="78082" y2="9565"/>
                          <a14:foregroundMark x1="56621" y1="5652" x2="56621" y2="5652"/>
                          <a14:foregroundMark x1="95434" y1="50435" x2="95434" y2="50435"/>
                          <a14:foregroundMark x1="90868" y1="93913" x2="90868" y2="93913"/>
                          <a14:foregroundMark x1="61187" y1="94783" x2="61187" y2="94783"/>
                          <a14:foregroundMark x1="12785" y1="73478" x2="12785" y2="73478"/>
                          <a14:foregroundMark x1="13242" y1="67826" x2="13242" y2="67826"/>
                          <a14:foregroundMark x1="11416" y1="68696" x2="11416" y2="68696"/>
                          <a14:foregroundMark x1="10046" y1="67826" x2="10046" y2="67826"/>
                          <a14:foregroundMark x1="6393" y1="68261" x2="6393" y2="68261"/>
                          <a14:foregroundMark x1="3196" y1="68696" x2="3196" y2="68696"/>
                          <a14:foregroundMark x1="11872" y1="66522" x2="11872" y2="66522"/>
                          <a14:foregroundMark x1="13242" y1="63478" x2="13242" y2="63478"/>
                          <a14:foregroundMark x1="42922" y1="23043" x2="42922" y2="23043"/>
                          <a14:foregroundMark x1="45205" y1="23913" x2="45205" y2="23913"/>
                          <a14:foregroundMark x1="32877" y1="23478" x2="32877" y2="23478"/>
                          <a14:foregroundMark x1="26941" y1="30000" x2="26941" y2="30000"/>
                          <a14:foregroundMark x1="29224" y1="26522" x2="29224" y2="26522"/>
                          <a14:foregroundMark x1="30594" y1="25652" x2="30594" y2="25652"/>
                          <a14:foregroundMark x1="21461" y1="35652" x2="21461" y2="35652"/>
                          <a14:foregroundMark x1="24201" y1="32609" x2="24201" y2="32609"/>
                          <a14:foregroundMark x1="21005" y1="43043" x2="21005" y2="43043"/>
                          <a14:foregroundMark x1="20091" y1="52609" x2="20091" y2="52609"/>
                          <a14:foregroundMark x1="21461" y1="49130" x2="21461" y2="49130"/>
                          <a14:foregroundMark x1="16438" y1="58696" x2="16438" y2="58696"/>
                          <a14:foregroundMark x1="17352" y1="57391" x2="17352" y2="57391"/>
                          <a14:foregroundMark x1="15525" y1="60435" x2="15525" y2="6043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36628" y="2081598"/>
              <a:ext cx="529216" cy="550567"/>
            </a:xfrm>
            <a:prstGeom prst="rect">
              <a:avLst/>
            </a:prstGeom>
          </p:spPr>
        </p:pic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6C28B20E-8333-4CA2-AA18-E40800BB9F4D}"/>
                </a:ext>
              </a:extLst>
            </p:cNvPr>
            <p:cNvSpPr/>
            <p:nvPr/>
          </p:nvSpPr>
          <p:spPr>
            <a:xfrm>
              <a:off x="4613176" y="3173539"/>
              <a:ext cx="9143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fr-BE" sz="700">
                  <a:solidFill>
                    <a:schemeClr val="bg2">
                      <a:lumMod val="50000"/>
                    </a:schemeClr>
                  </a:solidFill>
                </a:rPr>
                <a:t>Power </a:t>
              </a:r>
              <a:br>
                <a:rPr lang="fr-BE" sz="700">
                  <a:solidFill>
                    <a:schemeClr val="bg2">
                      <a:lumMod val="50000"/>
                    </a:schemeClr>
                  </a:solidFill>
                </a:rPr>
              </a:br>
              <a:r>
                <a:rPr lang="fr-BE" sz="700">
                  <a:solidFill>
                    <a:schemeClr val="bg2">
                      <a:lumMod val="50000"/>
                    </a:schemeClr>
                  </a:solidFill>
                </a:rPr>
                <a:t>to H2</a:t>
              </a: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46DCECB5-73C3-4A08-9317-B1BF01409519}"/>
                </a:ext>
              </a:extLst>
            </p:cNvPr>
            <p:cNvSpPr/>
            <p:nvPr/>
          </p:nvSpPr>
          <p:spPr>
            <a:xfrm>
              <a:off x="4933789" y="2927989"/>
              <a:ext cx="262468" cy="262468"/>
            </a:xfrm>
            <a:prstGeom prst="ellipse">
              <a:avLst/>
            </a:prstGeom>
            <a:solidFill>
              <a:srgbClr val="B7E7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083E514A-B57B-4043-ABBB-1EA0D8EF4B42}"/>
              </a:ext>
            </a:extLst>
          </p:cNvPr>
          <p:cNvSpPr/>
          <p:nvPr/>
        </p:nvSpPr>
        <p:spPr>
          <a:xfrm>
            <a:off x="7992158" y="2488298"/>
            <a:ext cx="9143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eaLnBrk="0" fontAlgn="base" hangingPunct="0">
              <a:spcAft>
                <a:spcPct val="0"/>
              </a:spcAft>
              <a:defRPr/>
            </a:pPr>
            <a:r>
              <a:rPr lang="fr-BE" sz="700" dirty="0" err="1">
                <a:solidFill>
                  <a:schemeClr val="bg2">
                    <a:lumMod val="50000"/>
                  </a:schemeClr>
                </a:solidFill>
              </a:rPr>
              <a:t>Grid</a:t>
            </a:r>
            <a:r>
              <a:rPr lang="fr-BE" sz="700" dirty="0">
                <a:solidFill>
                  <a:schemeClr val="bg2">
                    <a:lumMod val="50000"/>
                  </a:schemeClr>
                </a:solidFill>
              </a:rPr>
              <a:t> Services</a:t>
            </a:r>
          </a:p>
          <a:p>
            <a:pPr marL="0" lvl="1" eaLnBrk="0" fontAlgn="base" hangingPunct="0">
              <a:spcAft>
                <a:spcPct val="0"/>
              </a:spcAft>
              <a:defRPr/>
            </a:pPr>
            <a:r>
              <a:rPr lang="fr-BE" sz="700" dirty="0">
                <a:solidFill>
                  <a:schemeClr val="bg2">
                    <a:lumMod val="50000"/>
                  </a:schemeClr>
                </a:solidFill>
              </a:rPr>
              <a:t>« Flex »</a:t>
            </a:r>
          </a:p>
        </p:txBody>
      </p:sp>
      <p:sp>
        <p:nvSpPr>
          <p:cNvPr id="137" name="Right Triangle 136">
            <a:extLst>
              <a:ext uri="{FF2B5EF4-FFF2-40B4-BE49-F238E27FC236}">
                <a16:creationId xmlns:a16="http://schemas.microsoft.com/office/drawing/2014/main" id="{1036F352-828F-43E9-B45F-2B03A5418104}"/>
              </a:ext>
            </a:extLst>
          </p:cNvPr>
          <p:cNvSpPr/>
          <p:nvPr/>
        </p:nvSpPr>
        <p:spPr>
          <a:xfrm flipH="1">
            <a:off x="7196923" y="1962086"/>
            <a:ext cx="227945" cy="133624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C1E8B51C-C84E-47CD-BE85-F0712549118F}"/>
              </a:ext>
            </a:extLst>
          </p:cNvPr>
          <p:cNvGrpSpPr/>
          <p:nvPr/>
        </p:nvGrpSpPr>
        <p:grpSpPr>
          <a:xfrm>
            <a:off x="5470799" y="2053016"/>
            <a:ext cx="567423" cy="549655"/>
            <a:chOff x="5340170" y="1935450"/>
            <a:chExt cx="567423" cy="549655"/>
          </a:xfrm>
        </p:grpSpPr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E68CFC2F-ABDE-4D65-9209-C5277E48B28E}"/>
                </a:ext>
              </a:extLst>
            </p:cNvPr>
            <p:cNvGrpSpPr/>
            <p:nvPr/>
          </p:nvGrpSpPr>
          <p:grpSpPr>
            <a:xfrm>
              <a:off x="5340170" y="1935450"/>
              <a:ext cx="567423" cy="533715"/>
              <a:chOff x="6061166" y="2088588"/>
              <a:chExt cx="731520" cy="731520"/>
            </a:xfrm>
          </p:grpSpPr>
          <p:sp>
            <p:nvSpPr>
              <p:cNvPr id="129" name="Arc 128">
                <a:extLst>
                  <a:ext uri="{FF2B5EF4-FFF2-40B4-BE49-F238E27FC236}">
                    <a16:creationId xmlns:a16="http://schemas.microsoft.com/office/drawing/2014/main" id="{9F54DBFD-365A-4E10-A5EA-C7C5D5F09685}"/>
                  </a:ext>
                </a:extLst>
              </p:cNvPr>
              <p:cNvSpPr/>
              <p:nvPr/>
            </p:nvSpPr>
            <p:spPr>
              <a:xfrm>
                <a:off x="6061166" y="2116183"/>
                <a:ext cx="731520" cy="692331"/>
              </a:xfrm>
              <a:prstGeom prst="arc">
                <a:avLst/>
              </a:prstGeom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Arc 129">
                <a:extLst>
                  <a:ext uri="{FF2B5EF4-FFF2-40B4-BE49-F238E27FC236}">
                    <a16:creationId xmlns:a16="http://schemas.microsoft.com/office/drawing/2014/main" id="{4077DABA-15E1-4FE8-B6F1-8157E9F204E8}"/>
                  </a:ext>
                </a:extLst>
              </p:cNvPr>
              <p:cNvSpPr/>
              <p:nvPr/>
            </p:nvSpPr>
            <p:spPr>
              <a:xfrm rot="5400000">
                <a:off x="6080761" y="2108182"/>
                <a:ext cx="731520" cy="692331"/>
              </a:xfrm>
              <a:prstGeom prst="arc">
                <a:avLst/>
              </a:prstGeom>
              <a:ln w="190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0" name="Right Triangle 139">
              <a:extLst>
                <a:ext uri="{FF2B5EF4-FFF2-40B4-BE49-F238E27FC236}">
                  <a16:creationId xmlns:a16="http://schemas.microsoft.com/office/drawing/2014/main" id="{8F588F4E-3055-4A1E-9C67-0CE75BC458D2}"/>
                </a:ext>
              </a:extLst>
            </p:cNvPr>
            <p:cNvSpPr/>
            <p:nvPr/>
          </p:nvSpPr>
          <p:spPr>
            <a:xfrm flipH="1">
              <a:off x="5436618" y="2351481"/>
              <a:ext cx="227945" cy="133624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Right Triangle 140">
            <a:extLst>
              <a:ext uri="{FF2B5EF4-FFF2-40B4-BE49-F238E27FC236}">
                <a16:creationId xmlns:a16="http://schemas.microsoft.com/office/drawing/2014/main" id="{7EFDD9C1-6257-4722-B7C7-E2E8413AFA48}"/>
              </a:ext>
            </a:extLst>
          </p:cNvPr>
          <p:cNvSpPr/>
          <p:nvPr/>
        </p:nvSpPr>
        <p:spPr>
          <a:xfrm flipH="1">
            <a:off x="3898552" y="4610196"/>
            <a:ext cx="227945" cy="133624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ight Triangle 151">
            <a:extLst>
              <a:ext uri="{FF2B5EF4-FFF2-40B4-BE49-F238E27FC236}">
                <a16:creationId xmlns:a16="http://schemas.microsoft.com/office/drawing/2014/main" id="{C187066B-F67F-474D-9387-0717896768EB}"/>
              </a:ext>
            </a:extLst>
          </p:cNvPr>
          <p:cNvSpPr/>
          <p:nvPr/>
        </p:nvSpPr>
        <p:spPr>
          <a:xfrm flipH="1">
            <a:off x="3705790" y="3043812"/>
            <a:ext cx="227945" cy="133624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F6435DBC-8208-4178-BBE6-9ED64DEF1C11}"/>
              </a:ext>
            </a:extLst>
          </p:cNvPr>
          <p:cNvCxnSpPr>
            <a:cxnSpLocks/>
          </p:cNvCxnSpPr>
          <p:nvPr/>
        </p:nvCxnSpPr>
        <p:spPr>
          <a:xfrm>
            <a:off x="5218611" y="3562409"/>
            <a:ext cx="0" cy="284869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ight Triangle 155">
            <a:extLst>
              <a:ext uri="{FF2B5EF4-FFF2-40B4-BE49-F238E27FC236}">
                <a16:creationId xmlns:a16="http://schemas.microsoft.com/office/drawing/2014/main" id="{F4892F53-6F13-4D63-B661-907821C09230}"/>
              </a:ext>
            </a:extLst>
          </p:cNvPr>
          <p:cNvSpPr/>
          <p:nvPr/>
        </p:nvSpPr>
        <p:spPr>
          <a:xfrm rot="16200000" flipH="1">
            <a:off x="5051266" y="3695466"/>
            <a:ext cx="227945" cy="133624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86FC8CB1-BC32-40FD-989B-018F26C2CE0B}"/>
              </a:ext>
            </a:extLst>
          </p:cNvPr>
          <p:cNvCxnSpPr>
            <a:cxnSpLocks/>
            <a:stCxn id="85" idx="6"/>
          </p:cNvCxnSpPr>
          <p:nvPr/>
        </p:nvCxnSpPr>
        <p:spPr>
          <a:xfrm>
            <a:off x="3510544" y="3366175"/>
            <a:ext cx="0" cy="846597"/>
          </a:xfrm>
          <a:prstGeom prst="line">
            <a:avLst/>
          </a:prstGeom>
          <a:ln w="12700"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Rectangle 164">
            <a:extLst>
              <a:ext uri="{FF2B5EF4-FFF2-40B4-BE49-F238E27FC236}">
                <a16:creationId xmlns:a16="http://schemas.microsoft.com/office/drawing/2014/main" id="{BAB50155-0CCC-46F7-A8C9-3F3177C94CB6}"/>
              </a:ext>
            </a:extLst>
          </p:cNvPr>
          <p:cNvSpPr/>
          <p:nvPr/>
        </p:nvSpPr>
        <p:spPr>
          <a:xfrm>
            <a:off x="3006444" y="2690212"/>
            <a:ext cx="91434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eaLnBrk="0" fontAlgn="base" hangingPunct="0">
              <a:spcAft>
                <a:spcPct val="0"/>
              </a:spcAft>
              <a:defRPr/>
            </a:pPr>
            <a:r>
              <a:rPr lang="fr-BE" sz="700">
                <a:solidFill>
                  <a:schemeClr val="bg2">
                    <a:lumMod val="50000"/>
                  </a:schemeClr>
                </a:solidFill>
              </a:rPr>
              <a:t>Local station</a:t>
            </a:r>
          </a:p>
        </p:txBody>
      </p: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F289DE52-2483-4587-A63F-7023B4D8E935}"/>
              </a:ext>
            </a:extLst>
          </p:cNvPr>
          <p:cNvGrpSpPr/>
          <p:nvPr/>
        </p:nvGrpSpPr>
        <p:grpSpPr>
          <a:xfrm>
            <a:off x="2045263" y="1950572"/>
            <a:ext cx="4758074" cy="133624"/>
            <a:chOff x="1914634" y="1833006"/>
            <a:chExt cx="4758074" cy="13362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688E2C3-407C-4D85-BA7F-6D1F86134B54}"/>
                </a:ext>
              </a:extLst>
            </p:cNvPr>
            <p:cNvCxnSpPr>
              <a:cxnSpLocks/>
            </p:cNvCxnSpPr>
            <p:nvPr/>
          </p:nvCxnSpPr>
          <p:spPr>
            <a:xfrm>
              <a:off x="1914634" y="1955411"/>
              <a:ext cx="4642920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Right Triangle 146">
              <a:extLst>
                <a:ext uri="{FF2B5EF4-FFF2-40B4-BE49-F238E27FC236}">
                  <a16:creationId xmlns:a16="http://schemas.microsoft.com/office/drawing/2014/main" id="{3222668F-5010-46CF-8E5E-815308F918D2}"/>
                </a:ext>
              </a:extLst>
            </p:cNvPr>
            <p:cNvSpPr/>
            <p:nvPr/>
          </p:nvSpPr>
          <p:spPr>
            <a:xfrm>
              <a:off x="6444763" y="1833006"/>
              <a:ext cx="227945" cy="133624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8CE79772-FE1A-461E-8205-CD2EEBED7B04}"/>
              </a:ext>
            </a:extLst>
          </p:cNvPr>
          <p:cNvGrpSpPr/>
          <p:nvPr/>
        </p:nvGrpSpPr>
        <p:grpSpPr>
          <a:xfrm>
            <a:off x="3052165" y="1006905"/>
            <a:ext cx="1041074" cy="1501787"/>
            <a:chOff x="2921536" y="889339"/>
            <a:chExt cx="1041074" cy="1501787"/>
          </a:xfrm>
        </p:grpSpPr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09F319FC-3E34-4258-A1BD-F6CEA91B8066}"/>
                </a:ext>
              </a:extLst>
            </p:cNvPr>
            <p:cNvGrpSpPr/>
            <p:nvPr/>
          </p:nvGrpSpPr>
          <p:grpSpPr>
            <a:xfrm>
              <a:off x="2997145" y="972226"/>
              <a:ext cx="748129" cy="1101356"/>
              <a:chOff x="3232276" y="972226"/>
              <a:chExt cx="748129" cy="1101356"/>
            </a:xfrm>
          </p:grpSpPr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514A1251-9D6D-4E2D-A87F-AE0055D5CC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5351" y="1567543"/>
                <a:ext cx="6849" cy="506039"/>
              </a:xfrm>
              <a:prstGeom prst="line">
                <a:avLst/>
              </a:prstGeom>
              <a:ln w="12700">
                <a:solidFill>
                  <a:schemeClr val="bg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BD8D31D4-FB15-4AA0-968F-C867F732B749}"/>
                  </a:ext>
                </a:extLst>
              </p:cNvPr>
              <p:cNvSpPr/>
              <p:nvPr/>
            </p:nvSpPr>
            <p:spPr>
              <a:xfrm>
                <a:off x="3232276" y="972226"/>
                <a:ext cx="748129" cy="748129"/>
              </a:xfrm>
              <a:prstGeom prst="ellipse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</p:grpSp>
        <p:pic>
          <p:nvPicPr>
            <p:cNvPr id="13" name="Image 19">
              <a:extLst>
                <a:ext uri="{FF2B5EF4-FFF2-40B4-BE49-F238E27FC236}">
                  <a16:creationId xmlns:a16="http://schemas.microsoft.com/office/drawing/2014/main" id="{EE409DDF-78C1-4B7B-8DAE-602560434A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4371" y="889339"/>
              <a:ext cx="838239" cy="708957"/>
            </a:xfrm>
            <a:prstGeom prst="rect">
              <a:avLst/>
            </a:prstGeom>
          </p:spPr>
        </p:pic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653646D-8D06-4340-B1B8-831AAE68D381}"/>
                </a:ext>
              </a:extLst>
            </p:cNvPr>
            <p:cNvSpPr/>
            <p:nvPr/>
          </p:nvSpPr>
          <p:spPr>
            <a:xfrm>
              <a:off x="2921536" y="2083349"/>
              <a:ext cx="91434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lvl="1" algn="ctr" eaLnBrk="0" fontAlgn="base" hangingPunct="0">
                <a:spcAft>
                  <a:spcPct val="0"/>
                </a:spcAft>
                <a:defRPr/>
              </a:pPr>
              <a:r>
                <a:rPr lang="fr-BE" sz="700">
                  <a:solidFill>
                    <a:schemeClr val="bg2">
                      <a:lumMod val="50000"/>
                    </a:schemeClr>
                  </a:solidFill>
                </a:rPr>
                <a:t>Generation of Green Energy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74BFFC5-5F38-4FC1-A0C6-32EA1A453524}"/>
                </a:ext>
              </a:extLst>
            </p:cNvPr>
            <p:cNvSpPr/>
            <p:nvPr/>
          </p:nvSpPr>
          <p:spPr>
            <a:xfrm>
              <a:off x="3240574" y="1824177"/>
              <a:ext cx="262468" cy="262468"/>
            </a:xfrm>
            <a:prstGeom prst="ellipse">
              <a:avLst/>
            </a:prstGeom>
            <a:solidFill>
              <a:srgbClr val="B7E7FF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pic>
        <p:nvPicPr>
          <p:cNvPr id="179" name="Picture 178">
            <a:extLst>
              <a:ext uri="{FF2B5EF4-FFF2-40B4-BE49-F238E27FC236}">
                <a16:creationId xmlns:a16="http://schemas.microsoft.com/office/drawing/2014/main" id="{F52E3A7F-2E28-4CA3-BA15-3FAC176FCF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83032" y="3988526"/>
            <a:ext cx="613320" cy="509451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843DFEBF-7D0C-470D-B25A-2611B5D92F6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41197" y="2883354"/>
            <a:ext cx="270238" cy="537746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8A9FB613-FE13-4E8F-A80F-6747E2B93F6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54060" y="136014"/>
            <a:ext cx="833002" cy="78614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BE703E3-8576-4EAF-8CBD-B05D76FE7DAD}"/>
              </a:ext>
            </a:extLst>
          </p:cNvPr>
          <p:cNvSpPr/>
          <p:nvPr/>
        </p:nvSpPr>
        <p:spPr>
          <a:xfrm>
            <a:off x="4723971" y="4943445"/>
            <a:ext cx="442002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600">
                <a:solidFill>
                  <a:srgbClr val="0070C0"/>
                </a:solidFill>
              </a:rPr>
              <a:t> Waste-to-Wheels (W2W) - Copyright Tractebel 2018, all right reserved</a:t>
            </a:r>
          </a:p>
        </p:txBody>
      </p:sp>
    </p:spTree>
    <p:extLst>
      <p:ext uri="{BB962C8B-B14F-4D97-AF65-F5344CB8AC3E}">
        <p14:creationId xmlns:p14="http://schemas.microsoft.com/office/powerpoint/2010/main" val="378884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NGIE_Blue">
  <a:themeElements>
    <a:clrScheme name="ENGIE_2">
      <a:dk1>
        <a:srgbClr val="424242"/>
      </a:dk1>
      <a:lt1>
        <a:sysClr val="window" lastClr="FFFFFF"/>
      </a:lt1>
      <a:dk2>
        <a:srgbClr val="000000"/>
      </a:dk2>
      <a:lt2>
        <a:srgbClr val="B1B1B1"/>
      </a:lt2>
      <a:accent1>
        <a:srgbClr val="00AAFF"/>
      </a:accent1>
      <a:accent2>
        <a:srgbClr val="96BE0F"/>
      </a:accent2>
      <a:accent3>
        <a:srgbClr val="F07D00"/>
      </a:accent3>
      <a:accent4>
        <a:srgbClr val="E62D87"/>
      </a:accent4>
      <a:accent5>
        <a:srgbClr val="910F7D"/>
      </a:accent5>
      <a:accent6>
        <a:srgbClr val="0078BE"/>
      </a:accent6>
      <a:hlink>
        <a:srgbClr val="424242"/>
      </a:hlink>
      <a:folHlink>
        <a:srgbClr val="42424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YDROGEN_MAY_2019" id="{374C334E-AFFE-4593-A188-DCF0EF3DA0D5}" vid="{8B5BFFED-69E9-40AC-AC2D-B5A6F7898B9C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87C367934B234693445DA85D100CC7" ma:contentTypeVersion="8" ma:contentTypeDescription="Een nieuw document maken." ma:contentTypeScope="" ma:versionID="339e19e963b557844300bd59afa32d23">
  <xsd:schema xmlns:xsd="http://www.w3.org/2001/XMLSchema" xmlns:xs="http://www.w3.org/2001/XMLSchema" xmlns:p="http://schemas.microsoft.com/office/2006/metadata/properties" xmlns:ns2="87037488-ec5d-4aba-84c2-9b1d22638e8e" xmlns:ns3="b212fe53-f32e-436b-9b7a-c5db6b369f4c" targetNamespace="http://schemas.microsoft.com/office/2006/metadata/properties" ma:root="true" ma:fieldsID="65c53f82a04fd9f6742930a0f89f3a74" ns2:_="" ns3:_="">
    <xsd:import namespace="87037488-ec5d-4aba-84c2-9b1d22638e8e"/>
    <xsd:import namespace="b212fe53-f32e-436b-9b7a-c5db6b369f4c"/>
    <xsd:element name="properties">
      <xsd:complexType>
        <xsd:sequence>
          <xsd:element name="documentManagement">
            <xsd:complexType>
              <xsd:all>
                <xsd:element ref="ns2:b1b820adfd3e4a078472514c1a5cb5ff" minOccurs="0"/>
                <xsd:element ref="ns2:TaxCatchAll" minOccurs="0"/>
                <xsd:element ref="ns2:TaxCatchAllLabel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037488-ec5d-4aba-84c2-9b1d22638e8e" elementFormDefault="qualified">
    <xsd:import namespace="http://schemas.microsoft.com/office/2006/documentManagement/types"/>
    <xsd:import namespace="http://schemas.microsoft.com/office/infopath/2007/PartnerControls"/>
    <xsd:element name="b1b820adfd3e4a078472514c1a5cb5ff" ma:index="8" nillable="true" ma:taxonomy="true" ma:internalName="b1b820adfd3e4a078472514c1a5cb5ff" ma:taxonomyFieldName="Security_x0020_Classification" ma:displayName="Security Classification" ma:default="" ma:fieldId="{b1b820ad-fd3e-4a07-8472-514c1a5cb5ff}" ma:sspId="3bf472f7-a010-4b5a-bb99-a26ed4c99680" ma:termSetId="0c0ba91f-ee81-4a79-83f6-c19eebf2f16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37c56a8e-6ec7-4b62-8dcc-0f86036268f0}" ma:internalName="TaxCatchAll" ma:showField="CatchAllData" ma:web="2cb0c5f1-32f8-43c0-9bbb-4b15ab41f9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37c56a8e-6ec7-4b62-8dcc-0f86036268f0}" ma:internalName="TaxCatchAllLabel" ma:readOnly="true" ma:showField="CatchAllDataLabel" ma:web="2cb0c5f1-32f8-43c0-9bbb-4b15ab41f95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12fe53-f32e-436b-9b7a-c5db6b369f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bf472f7-a010-4b5a-bb99-a26ed4c99680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1b820adfd3e4a078472514c1a5cb5ff xmlns="87037488-ec5d-4aba-84c2-9b1d22638e8e">
      <Terms xmlns="http://schemas.microsoft.com/office/infopath/2007/PartnerControls"/>
    </b1b820adfd3e4a078472514c1a5cb5ff>
    <TaxCatchAll xmlns="87037488-ec5d-4aba-84c2-9b1d22638e8e"/>
  </documentManagement>
</p:properties>
</file>

<file path=customXml/itemProps1.xml><?xml version="1.0" encoding="utf-8"?>
<ds:datastoreItem xmlns:ds="http://schemas.openxmlformats.org/officeDocument/2006/customXml" ds:itemID="{FB1CA3F9-BEA5-410B-8DFC-C7E0420031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13E1CC-7506-42D1-A006-9E5E106C71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037488-ec5d-4aba-84c2-9b1d22638e8e"/>
    <ds:schemaRef ds:uri="b212fe53-f32e-436b-9b7a-c5db6b369f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136DD9-A16F-450B-B27C-EC075D1F2557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2BC76252-9FE4-4F04-A977-4C8F26A8ACAE}">
  <ds:schemaRefs>
    <ds:schemaRef ds:uri="http://purl.org/dc/elements/1.1/"/>
    <ds:schemaRef ds:uri="87037488-ec5d-4aba-84c2-9b1d22638e8e"/>
    <ds:schemaRef ds:uri="http://purl.org/dc/terms/"/>
    <ds:schemaRef ds:uri="http://schemas.microsoft.com/office/2006/metadata/properties"/>
    <ds:schemaRef ds:uri="b212fe53-f32e-436b-9b7a-c5db6b369f4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</Words>
  <Application>Microsoft Office PowerPoint</Application>
  <PresentationFormat>On-screen Show (16:9)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Wingdings</vt:lpstr>
      <vt:lpstr>ENGIE_Blue</vt:lpstr>
      <vt:lpstr>The Waste to Wheels model Combination of Valorisations</vt:lpstr>
    </vt:vector>
  </TitlesOfParts>
  <Manager>ENGIE</Manager>
  <Company>ENGIE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ENGIE</dc:subject>
  <dc:creator>André Isabelle</dc:creator>
  <cp:lastModifiedBy>VAN DEN BORRE Dimitri (TRACTEBEL - BELGIUM)</cp:lastModifiedBy>
  <cp:revision>18</cp:revision>
  <cp:lastPrinted>2019-10-18T12:47:02Z</cp:lastPrinted>
  <dcterms:created xsi:type="dcterms:W3CDTF">2018-12-14T08:18:07Z</dcterms:created>
  <dcterms:modified xsi:type="dcterms:W3CDTF">2019-11-11T13:21:08Z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0x0101009487C367934B234693445DA85D100CC7</vt:lpwstr>
  </property>
  <property fmtid="{D5CDD505-2E9C-101B-9397-08002B2CF9AE}" pid="3" name="Security Classification">
    <vt:lpwstr/>
  </property>
</Properties>
</file>